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1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2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3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4.xml" ContentType="application/vnd.ms-office.inkAction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70" r:id="rId5"/>
    <p:sldId id="271" r:id="rId6"/>
    <p:sldId id="266" r:id="rId7"/>
    <p:sldId id="272" r:id="rId8"/>
    <p:sldId id="273" r:id="rId9"/>
    <p:sldId id="276" r:id="rId10"/>
    <p:sldId id="274" r:id="rId11"/>
    <p:sldId id="277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 showScrollbar="0"/>
    <p:sldAll/>
    <p:penClr>
      <a:prstClr val="red"/>
    </p:penClr>
    <p:extLst>
      <p:ext uri="{F99C55AA-B7CB-42B0-86F8-08522FDF87E8}">
        <p14:browseMode xmlns:p14="http://schemas.microsoft.com/office/powerpoint/2010/main" showStatus="0"/>
      </p:ex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6679" autoAdjust="0"/>
  </p:normalViewPr>
  <p:slideViewPr>
    <p:cSldViewPr showGuides="1">
      <p:cViewPr varScale="1">
        <p:scale>
          <a:sx n="115" d="100"/>
          <a:sy n="115" d="100"/>
        </p:scale>
        <p:origin x="512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2-03T18:10:38.223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2">
      <inkml:brushProperty name="width" value="0.07905" units="cm"/>
      <inkml:brushProperty name="height" value="0.07905" units="cm"/>
      <inkml:brushProperty name="color" value="#0000FF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3162">
    <iact:property name="dataType"/>
    <iact:actionData xml:id="d0">
      <inkml:trace xmlns:inkml="http://www.w3.org/2003/InkML" xml:id="stk0" contextRef="#ctx0" brushRef="#br0">2863 686 0,'0'0'16,"0"0"-16,-136 58 31,42 -21 -31,14 -21 0,15 -5 45,18 -1 -45,14 17 16,19 -11 -16,14 -6 15,0 11 -15,0 -5 16,37 11 0,-9 -6 -16,19 16 15,-9 -6 -15,23 22 32,10 5 -32,-15 -21 0,-14 6 31,-4 -27 -31,-19 10 0,-1 -21 31,-18 11 -31,0 11 16,-47 -12 -16,10 -9 15,-15 20 -15,-9 1 32,-9 10 -32,32 0 0,-28 -6 15,10 -10 -15,18 -5 31,10 -10 -31,5 -1 0,9 -10 32,-1 -17 -32,6 17 0,9 -58 31,0 -1 -31,0 64 0,0 0 0,0 0 16</inkml:trace>
    </iact:actionData>
  </iact:action>
  <iact:action type="add" startTime="14866">
    <iact:property name="dataType"/>
    <iact:actionData xml:id="d1">
      <inkml:trace xmlns:inkml="http://www.w3.org/2003/InkML" xml:id="stk1" contextRef="#ctx0" brushRef="#br0">24624 1061 0,'0'0'15,"0"0"-15,61 143 31,-47 -101 -31,-14 -20 0,0 -22 0,0 0 16,0 0 -16,0 0 0</inkml:trace>
    </iact:actionData>
  </iact:action>
  <iact:action type="add" startTime="15474">
    <iact:property name="dataType"/>
    <iact:actionData xml:id="d2">
      <inkml:trace xmlns:inkml="http://www.w3.org/2003/InkML" xml:id="stk2" contextRef="#ctx0" brushRef="#br0">24582 892 0,'0'0'31,"108"48"-31,-52 -22 16,-37 54 -16,-5 -38 15,-14 -42 -15,0 0 0,0 0 32</inkml:trace>
    </iact:actionData>
  </iact:action>
  <iact:action type="add" startTime="15833">
    <iact:property name="dataType"/>
    <iact:actionData xml:id="d3">
      <inkml:trace xmlns:inkml="http://www.w3.org/2003/InkML" xml:id="stk3" contextRef="#ctx0" brushRef="#br0">24375 189 0,'0'0'16,"0"0"-16,0 0 30,0 0 -30,0 0 0</inkml:trace>
    </iact:actionData>
  </iact:action>
  <iact:action type="add" startTime="16145">
    <iact:property name="dataType"/>
    <iact:actionData xml:id="d4">
      <inkml:trace xmlns:inkml="http://www.w3.org/2003/InkML" xml:id="stk4" contextRef="#ctx0" brushRef="#br0">23764 686 0,'0'0'31,"0"0"-31,0 0 0,0 0 31,0 0 -31,0 0 0,0 0 0,85 164 32,-34 -138 -32,20 11 31,32 6 -31,5 -12 15,38 1 -15,14 -27 16,23 22 -16,-14 -6 16,-23 -5 -16,-24 -6 31,-28 -4 -31,-24 4 0,-23 -31 31,-28 32 -31,-19 -11 0,0 0 0,0 0 0</inkml:trace>
    </iact:actionData>
  </iact:action>
  <iact:action type="add" startTime="16665">
    <iact:property name="dataType"/>
    <iact:actionData xml:id="d5">
      <inkml:trace xmlns:inkml="http://www.w3.org/2003/InkML" xml:id="stk5" contextRef="#ctx0" brushRef="#br0">24225 115 0,'0'0'16,"0"0"-16,0 0 15,61 185 -15,-52 -95 32,5 5 -32,-9 38 0,0 15 15,-1 26 -15,-8 6 31,-1 5 -31,19 -22 16,0 -20 -16,5 -16 16,28 -42 -16,19 4 31,60 -25 -31,25 -11 0,-1 -6 31,0 -31 -31,29 -58 0,-5 -53 31,-174 95 -31,0 0 0,0 0 0</inkml:trace>
    </iact:actionData>
  </iact:action>
  <iact:action type="add" startTime="23809">
    <iact:property name="dataType"/>
    <iact:actionData xml:id="d6">
      <inkml:trace xmlns:inkml="http://www.w3.org/2003/InkML" xml:id="stk6" contextRef="#ctx0" brushRef="#br0">7721 623 0,'0'0'15,"0"0"-15,0 0 32,14 158 -32,-9 -84 0,0 6 15,4 -6 -15,-9 -11 31,0 11 -31,0 0 16,5 -21 -16,-15 10 16,6 -20 -16,13 -17 31,-9 6 -31,5 -32 0,-5 0 31,0 0 -31,14 0 0,-14 0 0,0 0 0,0 0 0,84 -143 47,-70 106 -47,15 -11 31,3 -15 -31,6 -16 0,0 15 32,-15 1 -32,1 5 0,-10 10 15,-10 11 -15,-4 6 31,19 15 -31,-24 16 0,5 0 0,0 0 0,-14 0 32,14 0 -32,0 0 0,0 0 0,0 0 0,-42 158 47,33 -121 -16,18 27 -31,5 20 15,24 32 -15,4 11 16,0 0 -16,10 -11 31,-10 -31 -31,-4 -59 0,-52 -105 37,14 79 -37,0 0 0,0 0 0</inkml:trace>
    </iact:actionData>
  </iact:action>
  <iact:action type="add" startTime="25461">
    <iact:property name="dataType"/>
    <iact:actionData xml:id="d7">
      <inkml:trace xmlns:inkml="http://www.w3.org/2003/InkML" xml:id="stk7" contextRef="#ctx0" brushRef="#br0">18733 633 0,'-85'69'32,"85"-69"-32,0 0 0,0 0 31,43 153 -31,-11 -84 0,-8 5 31,14 16 -31,4 21 0,-5 10 16,15 -20 -16,-10 -11 31,-23 -32 -31,-9 -32 0,-10 -10 16,-5 -16 -16,14 0 0,-4 0 0,18 -137 46,1 42 -46,13 -38 16,-4 -9 -16,19 25 31,0 -9 -31,-10 20 0,-9 -16 32,4 -41 -32,-37 163 0,0 0 0,0 0 31</inkml:trace>
    </iact:actionData>
  </iact:action>
  <iact:action type="add" startTime="31790">
    <iact:property name="dataType"/>
    <iact:actionData xml:id="d8">
      <inkml:trace xmlns:inkml="http://www.w3.org/2003/InkML" xml:id="stk8" contextRef="#ctx0" brushRef="#br0">195 3128 0,'0'201'32,"0"-201"-32,56 206 15,10 16 1,-5 0 -16,-28 -21 16,5 -27 -16,-5 -37 15,-5 -4 -15,-14 -59 31,-14 -43 -31,5 -10 0,4 -21 32,-9 0 -32,-23 -68 0,4 -12 15,-5 -4 -15,-9 -43 32,15 6 -32,-1 -17 0,-5 -5 31,-13 1 -31,-6 -17 0,20 6 31,-15 15 -31,10 6 0,5 -16 31,-1 37 -31,1 -31 0,4 25 32,-5 22 -32,15 11 0,-5 26 15,5 -11 -15,4 32 31,-5 -21 -31,25 15 0,8 12 32,10 -6 -32,9 5 0,5 27 31,42 31 -31,-9 11 0,-19 11 16,15 -1 -16,-15 33 31,0 9 -31,-5 12 15,-37 5 -15,-29 -6 16,-18 -10 -16,-19 -11 31,-18 6 -31,3 -11 0,-22 -6 32,28 -10 -32,-15 -5 0,15 -10 15,-1 -6 -15,6 -16 31,41 -48 -31,10 27 0,0 0 0,0 0 0</inkml:trace>
    </iact:actionData>
  </iact:action>
  <iact:action type="add" startTime="32665">
    <iact:property name="dataType"/>
    <iact:actionData xml:id="d9">
      <inkml:trace xmlns:inkml="http://www.w3.org/2003/InkML" xml:id="stk9" contextRef="#ctx0" brushRef="#br0">806 1971 0,'0'0'16,"0"0"-16,0 0 16,23 137 -16,-9 -90 31,-14 -20 -31,5 -11 0,-5 -16 0,0 0 16,0 0 -16</inkml:trace>
    </iact:actionData>
  </iact:action>
  <iact:action type="add" startTime="32944">
    <iact:property name="dataType"/>
    <iact:actionData xml:id="d10">
      <inkml:trace xmlns:inkml="http://www.w3.org/2003/InkML" xml:id="stk10" contextRef="#ctx0" brushRef="#br0">1050 2721 0,'0'0'15,"0"0"-15,0 0 0,0 0 32,0 0 -32,0 0 0,0 0 0</inkml:trace>
    </iact:actionData>
  </iact:action>
  <iact:action type="add" startTime="48088">
    <iact:property name="dataType"/>
    <iact:actionData xml:id="d11">
      <inkml:trace xmlns:inkml="http://www.w3.org/2003/InkML" xml:id="stk11" contextRef="#ctx0" brushRef="#br1">8905 544 0,'89'-148'31,"-89"148"-31,0 0 0,0 0 16,0 0 -16,0 0 31,85 10 -31,-57 1 16,0 15 -16,0 -5 15,19 6 -15,5 4 32,18 6 -32,-13 6 15,9 -17 -15,-1 -10 16,6 -5 -16,-1 -1 31,-4 -5 -31,5 1 0,4 -1 16,-5 6 -16,19 -11 31,-9 0 -31,-5 10 0,-4 6 31,4 -16 -31,-4 -5 0,8 21 31,-8 -11 -31,-5 -10 0,-10 -1 16,0 22 -16,10 -21 31,5 0 -31,4 20 0,-5 1 32,-13 0 -32,-1 -11 0,5 1 15,5 -12 -15,0 6 30,-10 -5 -30,10 5 0,-10 5 32,1 1 -32,8 4 0,-13 -5 31,4 1 -31,-13 15 0,-11 -11 31,20 -10 -31,-14 6 0,-15 10 31,1 -27 -31,-20 22 0,-4 -17 0,0 -20 0,0 26 16,0 0 -16,0 0 0</inkml:trace>
    </iact:actionData>
  </iact:action>
  <iact:action type="add" startTime="48821">
    <iact:property name="dataType"/>
    <iact:actionData xml:id="d12">
      <inkml:trace xmlns:inkml="http://www.w3.org/2003/InkML" xml:id="stk12" contextRef="#ctx0" brushRef="#br1">11578 364 0,'0'0'16,"0"0"-16,0 0 31,0 0 -31,0 0 0,0 0 31,122 174 -31,-37 -131 0,-5 9 16,4 17 -16,-27 5 31,-25 -11 -31,-32 22 0,-42 5 16,-42 -27 -16,-25 27 31,16 -32 -31,17 -42 16,34 -32 -16,42 16 15,0 0 -15,0 0 0</inkml:trace>
    </iact:actionData>
  </iact:action>
  <iact:action type="add" startTime="49446">
    <iact:property name="dataType"/>
    <iact:actionData xml:id="d13">
      <inkml:trace xmlns:inkml="http://www.w3.org/2003/InkML" xml:id="stk13" contextRef="#ctx0" brushRef="#br1">14101 417 0,'0'0'15,"0"0"17,0 0 -32,0 0 0,80 79 15,-52 -63 -15,28 5 31,19 0 -31,10 0 16,18 16 -16,5 -31 16,14 9 -16,-4 -4 24,13 15 -24,-4 -15 0,14 15 31,-14 -20 -31,9 -22 0,-9 5 16,-5 1 -16,-9 4 31,4 22 -31,-13 -21 0,-1 10 31,-9 -15 -31,-5 15 0,-18 6 32,4 -6 -32,0 5 0,0 6 15,19 -10 -15,10 9 31,-24 -15 -31,4 6 0,-13 -12 32,-6 12 -32,20 10 0,18 -1 31,-9 -9 -31,0 9 0,-14 7 31,-14 -12 -31,-29 -5 0,-4 1 31,0 -1 -31,-9 0 0,-6 -10 16,1 10 -16,-19 -10 0,24 -6 31,-1 -20 -31,24 -75 32,-19 -5 -32,-28 111 0,0 0 0,0 0 15</inkml:trace>
    </iact:actionData>
  </iact:action>
  <iact:action type="add" startTime="50130">
    <iact:property name="dataType"/>
    <iact:actionData xml:id="d14">
      <inkml:trace xmlns:inkml="http://www.w3.org/2003/InkML" xml:id="stk14" contextRef="#ctx0" brushRef="#br1">17230 63 0,'0'0'31,"0"0"-31,155 63 0,-61 -15 31,-5 10 -31,0 10 0,-28 28 32,-19 -1 -32,-28 21 0,-23 11 31,-33 -6 -31,-47 17 0,-52 -11 15,-33 10 -15,9 -37 32,165 -100 -32,0 0 15,0 0 -15</inkml:trace>
    </iact:actionData>
  </iact:action>
  <iact:action type="add" startTime="60996">
    <iact:property name="dataType"/>
    <iact:actionData xml:id="d15">
      <inkml:trace xmlns:inkml="http://www.w3.org/2003/InkML" xml:id="stk15" contextRef="#ctx0" brushRef="#br2">8454 2525 0,'0'0'16,"0"0"-16,-14 148 15,14 -47 -15,-5 -27 32,10 10 -32,0 6 0,-5 -16 15,0 16 1,9 5 -16,-9 21 31,9 6 -31,1 0 0,-10 4 16,-5 -20 -16,10 21 31,4 -5 -31,5 -6 16,0 -5 -16,-4 -11 15,-1 -15 -15,0 10 30,1 -5 -30,-5 -6 0,4 -20 15,5 20 -15,5 1 31,4 10 -31,-4 -5 0,-9 -6 32,4 -15 -32,-14 10 0,18 -26 31,1 16 -31,-14 -6 0,0 -10 31,13 -11 -31,1 -15 0,-28 -27 0,9 0 16,0 0 -16,0 0 31</inkml:trace>
    </iact:actionData>
  </iact:action>
  <iact:action type="add" startTime="61604">
    <iact:property name="dataType"/>
    <iact:actionData xml:id="d16">
      <inkml:trace xmlns:inkml="http://www.w3.org/2003/InkML" xml:id="stk16" contextRef="#ctx0" brushRef="#br2">8407 4840 0,'0'0'0,"0"0"15,0 0 -15,0 0 16,0 0 -16,0 0 0,0 0 0,0 0 31,0 0 -31,0 0 0,-5 159 31,10 -85 1,0 5 -32,9 22 0,5 -12 15,-1 7 0,11 -1 -15,-15 -11 31,0 -20 -31,-5 -33 0,10 -15 16,23 -48 -16,10 -31 31,23 -48 -31,0 16 0,0 -21 16,1 -53 -16,-11 -38 31,-46 49 -31,-19 158 15,0 0 -15,0 0 16</inkml:trace>
    </iact:actionData>
  </iact:action>
  <iact:action type="add" startTime="62321">
    <iact:property name="dataType"/>
    <iact:actionData xml:id="d17">
      <inkml:trace xmlns:inkml="http://www.w3.org/2003/InkML" xml:id="stk17" contextRef="#ctx0" brushRef="#br2">8924 5876 0,'0'0'15,"0"0"-15,122 42 32,-61 -31 -32,19 -16 15,9 10 -15,-4 -5 16,18 -11 -1,-9 11 -15,19 11 32,-1 -11 -32,6 -5 0,-15 5 15,-4 10 -15,14 11 16,18 6 -16,-9 -6 31,-14 -10 -31,-23 -6 16,4 11 -16,5 10 15,19 6 -15,4 -22 32,1 6 -32,-29 -10 0,-9 4 31,-10 11 -31,1 0 0,-15 -5 31,1 16 -31,-6 -16 0,6 0 16,-6 0 -16,-4 10 31,-9 0 -31,-15 11 16,-23 -21 -16,-28 -37 0,-38 -63 15,66 84 17,0 0 -32,0 0 0</inkml:trace>
    </iact:actionData>
  </iact:action>
  <iact:action type="add" startTime="62834">
    <iact:property name="dataType"/>
    <iact:actionData xml:id="d18">
      <inkml:trace xmlns:inkml="http://www.w3.org/2003/InkML" xml:id="stk18" contextRef="#ctx0" brushRef="#br2">11268 5728 0,'0'0'32,"0"0"-32,0 0 15,113 132 -15,-66 -105 16,14 15 -16,-5 6 31,0 -1 -31,-13 27 16,-15 -5 -16,-33 21 15,-37 42 -15,-28 5 32,-24 -20 -32,9 -65 0,-65 -52 15,150 0 -15,0 0 0,0 0 31</inkml:trace>
    </iact:actionData>
  </iact:action>
  <iact:action type="add" startTime="63568">
    <iact:property name="dataType"/>
    <iact:actionData xml:id="d19">
      <inkml:trace xmlns:inkml="http://www.w3.org/2003/InkML" xml:id="stk19" contextRef="#ctx0" brushRef="#br2">14575 6225 0,'0'0'31,"0"0"-31,0 0 0,118 -21 16,-38 31 -16,-5 -4 31,19 -1 -31,4 -5 15,24 11 1,5 -11 -16,42 5 0,-14 0 31,-18 -5 -31,4 -10 0,-5 10 16,5 5 -16,-5 -5 31,-9 -5 -31,-14 10 16,-5 -5 -16,9 0 15,-4 5 -15,4 -5 32,-13 0 -32,-15 11 0,-4 -6 31,-1 -10 -31,-9 -6 0,24 27 31,-24 -21 -31,-23 10 0,-5 -5 16,-24 5 -16,-18 1 0,-5 -22 31,-66 -21 -31,5 -85 31,61 122 -31,0 0 0,0 0 0</inkml:trace>
    </iact:actionData>
  </iact:action>
  <iact:action type="add" startTime="64083">
    <iact:property name="dataType"/>
    <iact:actionData xml:id="d20">
      <inkml:trace xmlns:inkml="http://www.w3.org/2003/InkML" xml:id="stk20" contextRef="#ctx0" brushRef="#br2">16882 5807 0,'0'0'32,"89"69"-32,-4 -27 15,9 -15 -15,0 -6 16,4 11 -1,6 -6 -15,-20 -10 16,-32 16 -16,-15 -1 31,-13 43 -31,-33 0 0,-20 27 32,-41 26 -32,-24 -16 0,-38 -32 15,-37 -21 -15,169 -58 31,0 0 -31,0 0 0</inkml:trace>
    </iact:actionData>
  </iact:action>
  <iact:action type="add" startTime="64691">
    <iact:property name="dataType"/>
    <iact:actionData xml:id="d21">
      <inkml:trace xmlns:inkml="http://www.w3.org/2003/InkML" xml:id="stk21" contextRef="#ctx0" brushRef="#br2">18042 2547 0,'0'0'31,"0"0"-31,0 0 16,-33 153 -16,33 -106 15,-9 54 -15,0 36 31,27 27 -15,1 0 -16,5 5 0,-24 5 16,-10 33 -16,15 9 31,4 -20 -31,1 -32 0,-6 -27 16,-4 -10 -16,0 26 31,15 6 -31,-6 -27 15,5 -21 -15,0 -27 16,0 -15 -16,-4 5 29,-1 5 -29,0 6 0,-9 42 16,-4 -37 -16,-1 -27 31,5 -37 -31,-9 -26 16,-15 -121 -16,24 121 15,0 0 -15,0 0 16</inkml:trace>
    </iact:actionData>
  </iact:action>
  <iact:action type="add" startTime="65314">
    <iact:property name="dataType"/>
    <iact:actionData xml:id="d22">
      <inkml:trace xmlns:inkml="http://www.w3.org/2003/InkML" xml:id="stk22" contextRef="#ctx0" brushRef="#br2">17615 2536 0,'0'0'15,"0"0"-15,-90 63 16,44 -15 -16,3 -6 31,6 22 -31,-10 36 0,9 11 16,24 11 -1,0 -6 -15,9 -26 32,24 -16 -32,0 -32 0,0 -31 15,13 -38 -15,6 -68 15,0 -37 -15,-5 -37 31,9 10 -31,5 32 0,-24 11 31,29 37 -31,-10 21 0,5 15 32,-14 28 -32,-9 15 0,-6 10 15,-13 11 -15,9 32 32,0 16 -32,14 42 15,1 26 -15,8 43 16,38 31 -16,10 -10 31,-5 -37 -31,-19 -74 0,-61 -90 31,0 0 -31,0 0 0</inkml:trace>
    </iact:actionData>
  </iact:action>
  <iact:action type="add" startTime="73130">
    <iact:property name="dataType"/>
    <iact:actionData xml:id="d23">
      <inkml:trace xmlns:inkml="http://www.w3.org/2003/InkML" xml:id="stk23" contextRef="#ctx0" brushRef="#br2">3596 1791 0,'0'0'16,"0"0"-16,0 0 15,0 0 -15,94 -27 32,-56 33 -32,-1 -6 0,6 16 31,13 -6 -31,5 22 0,14 -6 16,-4 6 -1,-15 -11 -15,10 11 16,-19 -22 -16,19 12 31,-1 -7 -31,6 -4 0,14 -6 31,4 16 -31,0 22 0,-9 15 32,-5 -5 -32,-19 -27 0,-13 6 15,8 -6 -15,15 6 31,23 -27 -31,19 16 0,1 -15 32,-20 -28 -32,-14 22 0,5 0 31,0 -15 -31,9 9 0,24 -36 31,14 31 -31,-15 1 0,-22 -6 16,-15 -10 -16,-5 -1 31,-4 11 -31,14 -5 16,23 11 -16,24 -17 15,-5 11 -15,-23 11 32,-29 -6 -32,-13 1 0,-20 26 31,1 0 -31,-1 -16 0,-23 5 31,5 11 -31,-14 26 0,18 -37 16,-18 -5 -16,-5 0 0,0 0 0,0 0 31</inkml:trace>
    </iact:actionData>
  </iact:action>
  <iact:action type="add" startTime="73925">
    <iact:property name="dataType"/>
    <iact:actionData xml:id="d24">
      <inkml:trace xmlns:inkml="http://www.w3.org/2003/InkML" xml:id="stk24" contextRef="#ctx0" brushRef="#br2">6307 1548 0,'0'0'31,"0"0"-31,108 31 16,-42 22 -16,14 -26 16,0 -1 -16,28 16 15,9 6 1,-14 -11 -16,-18 26 31,-15 -31 -31,-18 21 0,-10 5 31,-32 5 -31,-15 27 0,-14 0 16,-18 32 -16,-1 26 31,-9 16 -31,0 36 16,10 -4 -16,-10 -43 15,-10 -52 -15,-37 -96 32,94 -5 -32,0 0 0,0 0 0</inkml:trace>
    </iact:actionData>
  </iact:action>
  <iact:action type="add" startTime="75031">
    <iact:property name="dataType"/>
    <iact:actionData xml:id="d25">
      <inkml:trace xmlns:inkml="http://www.w3.org/2003/InkML" xml:id="stk25" contextRef="#ctx0" brushRef="#br2">19837 1733 0,'61'90'47,"-61"-90"-47,0 0 0,0 0 16,108 10 -16,-56 -15 31,42 10 -31,0 -5 0,9 5 31,14 6 -31,15 -11 0,-15 11 32,-4 -27 -32,-5 5 0,14 -5 15,0 16 -15,5 -5 32,-23 16 -32,-10 -22 0,0 22 31,-1 -22 -31,6 -5 0,19 27 15,-15 5 -15,-9 5 32,-19 -5 -32,0 -16 0,14 10 31,24 -15 -31,0 21 0,-5 -6 31,-9 6 -31,-19 -32 0,-1 43 16,11 -11 -16,4 -16 31,14 -6 -31,-24 6 0,-4 16 31,-5 21 -31,-9 -16 0,-14 6 32,-5 -17 -32,-10 6 0,-9 -5 15,10 -22 -15,14 22 31,-1 4 -31,-4 17 16,-9 -5 -16,-10 -12 16,-23 -4 -16,-5 -11 0,0 -21 31,-61 -37 -31,61 58 16,0 0 -16,0 0 0</inkml:trace>
    </iact:actionData>
  </iact:action>
  <iact:action type="add" startTime="75828">
    <iact:property name="dataType"/>
    <iact:actionData xml:id="d26">
      <inkml:trace xmlns:inkml="http://www.w3.org/2003/InkML" xml:id="stk26" contextRef="#ctx0" brushRef="#br2">22919 1495 0,'0'0'16,"80"37"-16,9 -5 31,-19 5 -31,19 15 0,20 -9 16,-6 25 -1,-9 -9 -15,5 4 16,-10 0 -16,-5 6 31,-13 16 -31,-34 -1 0,-23 1 32,-9 15 -32,-14 11 0,-29 21 31,-42 22 -31,-18 15 0,-1 -27 15,-75 -52 -15,174 -90 40,0 0 -40,0 0 0</inkml:trace>
    </iact:actionData>
  </iact:action>
  <iact:action type="add" startTime="75829">
    <iact:property name="dataType"/>
    <iact:actionData xml:id="d27">
      <inkml:trace xmlns:inkml="http://www.w3.org/2003/InkML" xml:id="stk27" contextRef="#ctx0" brushRef="#brinv">0 0 0</inkml:trace>
    </iact:actionData>
  </iact:action>
  <iact:action type="add" startTime="75830">
    <iact:property name="dataType"/>
    <iact:actionData xml:id="d28">
      <inkml:trace xmlns:inkml="http://www.w3.org/2003/InkML" xml:id="stk28" contextRef="#ctx0" brushRef="#brinv">25453 6790 0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2-03T18:28:37.215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0000FF"/>
    </inkml:brush>
    <inkml:brush xml:id="br2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1660">
    <iact:property name="dataType"/>
    <iact:actionData xml:id="d0">
      <inkml:trace xmlns:inkml="http://www.w3.org/2003/InkML" xml:id="stk0" contextRef="#ctx0" brushRef="#br0">446 1220 0,'0'0'31,"0"0"-31,-88 -69 16,56 53 -16,0 6 31,-8 5 -31,8 36 0,0 27 16,-24 1 -16,8 15 15,24 15 1,8 -4 -16,12 0 31,8 4 -31,8 -4 0,4 0 16,-12 -33 -16,12 -4 31,-4 -22 -31,8 -10 0,4 -16 31,8 -5 -31,-16 -21 0,8 -1 32,0 -10 -32,4 0 0,-12 -21 31,-12 10 -31,8 -20 0,-4 10 31,-4 -22 -31,-4 22 0,-4 0 16,0 21 -16,8 5 31,4 16 -31,-16 6 0,0 -6 0,0 16 30,8 0 -30,0 0 0,0 0 0,4 148 32,16 -100 -17,-8 10 -15,12 10 31,8 54 -31,12 5 0,16 21 32,4 -21 -32,0 -16 0,0 -37 15,32 -85 -15,-96 11 32,0 0 -32,0 0 0</inkml:trace>
    </iact:actionData>
  </iact:action>
  <iact:action type="add" startTime="13411">
    <iact:property name="dataType"/>
    <iact:actionData xml:id="d1">
      <inkml:trace xmlns:inkml="http://www.w3.org/2003/InkML" xml:id="stk1" contextRef="#ctx0" brushRef="#br0">18894 977 0,'-68'-21'31,"68"21"-31,0 0 16,0 0 -16,0 0 0,-16 195 31,16 -121 -15,12 32 -16,-8 0 15,12 15 -15,-12 59 32,-8 -32 -32,16 5 0,0 -31 15,8 -22 -15,-8 -36 32,-12 -38 -32,4 -26 15,-4 0 -15,0 0 0,4 -132 15,-8 58 16,8 -27 -31,0 12 0,16 15 31,-12 21 -31,8 11 0,8 -17 16,12 38 -16,4 32 31,4 15 -31,-8 11 16,-4 0 -16,4 6 15,-4 9 -15,-4 12 32,-4 -6 -32,-12 5 0,-4 1 31,-12 15 -31,-12 -21 0,-32 -16 31,0 6 -31,-16 -6 0,-8 -31 16,-4 -11 -16,12 -16 31,4 -10 -31,36 -17 16,8 -84 -16,16 127 15,0 0 -15,0 0 0</inkml:trace>
    </iact:actionData>
  </iact:action>
  <iact:action type="add" startTime="15813">
    <iact:property name="dataType"/>
    <iact:actionData xml:id="d2">
      <inkml:trace xmlns:inkml="http://www.w3.org/2003/InkML" xml:id="stk2" contextRef="#ctx0" brushRef="#br1">1074 882 0,'0'0'31,"0"0"-31,0 0 31,0 0 -31,0 0 0,100 -27 16,-52 33 -16,36 9 31,12 -9 -31,12 4 16,4 -4 -16,0 4 0,-8 -5 31,32 -10 -31,0 0 0,-4 5 31,12 -37 -31,-32 10 0,16 22 16,-12 -5 -16,4 -12 31,0 -14 -31,-12 25 16,-24 22 -16,8 -17 15,12 6 -15,0 6 32,0 -22 -32,-16 16 0,-12 -6 15,0 6 -15,4 11 31,-8 0 -31,-4 -6 16,-24 5 -16,-16 11 16,-12 -15 -16,-16 -1 31,0 21 -31,0 -10 0,-28 5 31,28 -21 -31,0 0 0,0 0 0</inkml:trace>
    </iact:actionData>
  </iact:action>
  <iact:action type="add" startTime="16594">
    <iact:property name="dataType"/>
    <iact:actionData xml:id="d3">
      <inkml:trace xmlns:inkml="http://www.w3.org/2003/InkML" xml:id="stk3" contextRef="#ctx0" brushRef="#br1">3618 147 0,'0'0'16,"0"0"-16,0 0 0,0 0 15,96 132 -15,-36 -126 31,16 4 -31,-12 22 16,4 0 -16,8 10 16,-4 37 -16,-16 16 31,-16 16 -31,-16 -16 0,-20 22 21,-40 -12 -21,-12 12 0,-28 -33 31,-20 -26 -31,96 -58 0,0 0 16,0 0 -16</inkml:trace>
    </iact:actionData>
  </iact:action>
  <iact:action type="add" startTime="19931">
    <iact:property name="dataType"/>
    <iact:actionData xml:id="d4">
      <inkml:trace xmlns:inkml="http://www.w3.org/2003/InkML" xml:id="stk4" contextRef="#ctx0" brushRef="#br1">5874 855 0,'0'0'31,"112"11"-31,-12 26 0,24 -32 31,4 6 -15,-4 -6 -16,12 6 0,0 4 15,16 1 -15,-8 -16 32,-12 0 -32,8 -10 0,0 4 31,-16 1 -31,0 -11 0,-20 -10 31,-4 10 -31,-16 -10 0,4 15 16,-12 16 -16,0 11 31,-20 5 -31,-16 -10 0,0 -11 31,-4 10 -31,4 -10 0,20 0 32,-8 22 -32,12 -1 15,-20 0 -15,-8 11 0,-8 -11 31,-24 -11 -31,-8 -4 16,-4 -17 -16,-24 -10 16,32 21 -16,0 0 0,0 0 31,0 0 -31</inkml:trace>
    </iact:actionData>
  </iact:action>
  <iact:action type="add" startTime="20444">
    <iact:property name="dataType"/>
    <iact:actionData xml:id="d5">
      <inkml:trace xmlns:inkml="http://www.w3.org/2003/InkML" xml:id="stk5" contextRef="#ctx0" brushRef="#br1">8158 158 0,'0'0'32,"0"0"-32,88 42 0,-40 -10 15,12 -16 -15,20 31 31,4 6 -31,-4 10 16,-16 11 -16,-4 16 16,-12 21 -16,-40 37 31,-36 -10 -31,-48 25 0,-4 -41 16,12 -37 -16,24 -85 31,44 0 -31,0 0 15,0 0 -15</inkml:trace>
    </iact:actionData>
  </iact:action>
  <iact:action type="add" startTime="20944">
    <iact:property name="dataType"/>
    <iact:actionData xml:id="d6">
      <inkml:trace xmlns:inkml="http://www.w3.org/2003/InkML" xml:id="stk6" contextRef="#ctx0" brushRef="#br1">9838 718 0,'0'0'15,"0"0"-15,96 5 0,-36 -15 31,8 15 -31,16 -21 16,16 -10 -1,8 -1 -15,28 22 0,20 0 32,24 -11 -32,-4 5 0,0 22 31,-16 -11 -31,-16 0 0,-4 -5 31,16 10 -31,-12 -10 0,-24 -17 31,-8 17 -31,-8 -11 0,8 0 16,-12 11 -16,-8 0 31,4 0 -31,-12 -1 0,4 6 32,-12 11 -32,4 5 0,0 0 31,-8 10 -31,-16 -10 0,0 5 15,-16 16 -15,-4 -16 32,-16 0 -32,0 -10 0,-12 -1 31,-8 17 -31,0 -27 0,0 0 0,0 0 0</inkml:trace>
    </iact:actionData>
  </iact:action>
  <iact:action type="add" startTime="21475">
    <iact:property name="dataType"/>
    <iact:actionData xml:id="d7">
      <inkml:trace xmlns:inkml="http://www.w3.org/2003/InkML" xml:id="stk7" contextRef="#ctx0" brushRef="#br1">12910 63 0,'0'0'30,"0"0"-30,100 68 0,-40 -41 15,12 4 -15,8 33 16,4 5 0,-12 15 -16,-20 27 31,-8 0 -31,-40 58 0,-44 -10 31,-36 -6 -31,-8 -26 0,-32 -53 16,116 -74 -16,0 0 31,0 0 -31</inkml:trace>
    </iact:actionData>
  </iact:action>
  <iact:action type="add" startTime="23163">
    <iact:property name="dataType"/>
    <iact:actionData xml:id="d8">
      <inkml:trace xmlns:inkml="http://www.w3.org/2003/InkML" xml:id="stk8" contextRef="#ctx0" brushRef="#br1">14414 1928 0,'0'0'31,"0"0"-31,88 164 16,-44 -143 -16,-24 -21 16,-20 0 -16,0 0 0,0 0 0</inkml:trace>
    </iact:actionData>
  </iact:action>
  <iact:action type="add" startTime="23708">
    <iact:property name="dataType"/>
    <iact:actionData xml:id="d9">
      <inkml:trace xmlns:inkml="http://www.w3.org/2003/InkML" xml:id="stk9" contextRef="#ctx0" brushRef="#br1">13770 1215 0,'0'0'16,"0"0"-16,0 0 15,80 169 -15,-40 -95 16,4 0 -16,12 21 15,16 42 1,-20 6 -16,-12 -21 31,-24 -38 -31,-28 -52 0,12 -32 16,0 0 -16,0 0 0</inkml:trace>
    </iact:actionData>
  </iact:action>
  <iact:action type="add" startTime="24191">
    <iact:property name="dataType"/>
    <iact:actionData xml:id="d10">
      <inkml:trace xmlns:inkml="http://www.w3.org/2003/InkML" xml:id="stk10" contextRef="#ctx0" brushRef="#br1">14006 1622 0,'0'0'16,"-96"142"-16,28 -41 16,4 15 -16,-20 -5 31,-20 48 -31,104 -159 0,0 0 31,0 0 -31</inkml:trace>
    </iact:actionData>
  </iact:action>
  <iact:action type="add" startTime="25533">
    <iact:property name="dataType"/>
    <iact:actionData xml:id="d11">
      <inkml:trace xmlns:inkml="http://www.w3.org/2003/InkML" xml:id="stk11" contextRef="#ctx0" brushRef="#br1">13974 1886 0,'-132'32'47,"132"-32"-47,0 0 0,0 0 16,0 0 -16,0 0 0,84 -127 31,-24 63 -31,-8 1 15,-4 -6 -15,12 -10 32,8 -6 -32,-4 6 15,-12 5 -15,-4 -5 16,-16 26 -16,-16 16 29,-36 37 -29,20 0 0,0 0 31,0 0 -31</inkml:trace>
    </iact:actionData>
  </iact:action>
  <iact:action type="add" startTime="28525">
    <iact:property name="dataType"/>
    <iact:actionData xml:id="d12">
      <inkml:trace xmlns:inkml="http://www.w3.org/2003/InkML" xml:id="stk12" contextRef="#ctx0" brushRef="#br2">14594 3408 0,'-48'-21'32,"48"21"-32,-8 137 0,8 22 15,16 42 -15,4 -6 32,-12 33 -32,8 25 0,4 -4 31,-4 -22 -31,0 11 0,-8 -16 31,0 -6 -31,0 -52 0,0 -37 16,8 -5 -16,4 4 31,0 -41 -31,8 0 0,-16 -43 31,4 -16 -31,-32 -26 0,0 0 31,16 0 -31,0 0 0,0 0 0</inkml:trace>
    </iact:actionData>
  </iact:action>
  <iact:action type="add" startTime="28978">
    <iact:property name="dataType"/>
    <iact:actionData xml:id="d13">
      <inkml:trace xmlns:inkml="http://www.w3.org/2003/InkML" xml:id="stk13" contextRef="#ctx0" brushRef="#br2">14438 5744 0,'0'0'31,"100"153"-31,-28 -36 15,-4 4 -15,20 -5 32,4 -36 -32,-4 -22 0,-16 -32 15,4 -63 -15,0 -47 32,-8 -91 -32,0 -73 0,-68 248 31,0 0 -31,0 0 0</inkml:trace>
    </iact:actionData>
  </iact:action>
  <iact:action type="add" startTime="29663">
    <iact:property name="dataType"/>
    <iact:actionData xml:id="d14">
      <inkml:trace xmlns:inkml="http://www.w3.org/2003/InkML" xml:id="stk14" contextRef="#ctx0" brushRef="#br2">12838 8482 0,'0'0'16,"0"0"-16,0 0 31,-72 84 -31,20 -78 0,-20 -1 31,-24 -21 -31,-8 32 16,-12 -16 -16,-8 0 15,-28 16 -15,0 -11 32,-16 16 -32,20 0 0,4 -5 15,12 -11 -15,-4 -10 32,8 5 -32,24 -10 0,24 10 15,24 0 -15,0 0 31,16 0 -31,12 21 16,16 -27 -16,4 17 16,8 0 -16,0 4 0,0 -4 0,0 -11 30,0 0 -30,0 0 0</inkml:trace>
    </iact:actionData>
  </iact:action>
  <iact:action type="add" startTime="30146">
    <iact:property name="dataType"/>
    <iact:actionData xml:id="d15">
      <inkml:trace xmlns:inkml="http://www.w3.org/2003/InkML" xml:id="stk15" contextRef="#ctx0" brushRef="#br2">11322 8117 0,'0'0'32,"0"0"-32,0 0 0,-120 48 31,52 -1 -31,-20 11 0,4 11 16,4 -6 -1,4 17 -15,-4 15 31,8 5 -31,4 -5 0,8 -31 16,28 -1 -16,8 -10 31,12 -21 -31,12 5 0,24 -21 32,16 -11 -32,12 0 0,20 6 15,16 10 -15,32 16 31,-8 21 -31,8 -5 16,-4 -16 -16,-12 -27 16,-4 -15 -16,-4 -42 31,-96 47 -31,0 0 0,0 0 0</inkml:trace>
    </iact:actionData>
  </iact:action>
  <iact:action type="add" startTime="30964">
    <iact:property name="dataType"/>
    <iact:actionData xml:id="d16">
      <inkml:trace xmlns:inkml="http://www.w3.org/2003/InkML" xml:id="stk16" contextRef="#ctx0" brushRef="#br2">8578 8344 0,'0'0'15,"-112"21"-15,16 -47 16,-20 10 -16,4 6 45,-44 20 -45,-8 -20 16,12 10 -16,12 21 15,12 5 -15,12 22 32,0 -11 -32,8 0 0,16 -21 31,28 -11 -31,-8 16 0,4 -10 15,4 -6 -15,16 -5 32,16 -21 -32,12 26 15,4 -16 -15,-4 6 16,0 -11 -16,4 0 31,4 1 -31,0 -12 0,4 1 47,-4 -11 -47,-4 -21 0,12 -16 0,4 74 16,0 0 -16,0 0 0</inkml:trace>
    </iact:actionData>
  </iact:action>
  <iact:action type="add" startTime="31462">
    <iact:property name="dataType"/>
    <iact:actionData xml:id="d17">
      <inkml:trace xmlns:inkml="http://www.w3.org/2003/InkML" xml:id="stk17" contextRef="#ctx0" brushRef="#br2">6930 7848 0,'0'0'16,"0"0"-16,-80 84 15,8 -63 -15,0 0 31,-20 43 -31,4 -6 16,4 5 -16,12 1 16,4 15 -16,20 6 15,12 4 -15,28 7 32,8 -12 -32,28 -20 0,12 -17 31,24 -10 -31,28 -5 0,4 0 31,12 20 -31,-28 -9 0,-4 -27 16,32 -38 -16,-108 22 31,0 0 -31,0 0 0</inkml:trace>
    </iact:actionData>
  </iact:action>
  <iact:action type="add" startTime="32132">
    <iact:property name="dataType"/>
    <iact:actionData xml:id="d18">
      <inkml:trace xmlns:inkml="http://www.w3.org/2003/InkML" xml:id="stk18" contextRef="#ctx0" brushRef="#br2">5390 3773 0,'0'0'31,"0"0"-31,-72 -32 0,56 27 31,4 15 -31,8 17 0,0 4 16,8 17 -16,4 21 31,0 15 -31,8 11 0,-12 32 16,-4 16 -1,8 37 -15,4 31 16,-4 6 -16,-4 -1 31,-4 38 -31,-4 -48 0,12 -26 32,0 -32 -32,-12 -16 0,0 -32 31,-4 -10 -31,0 -42 0,4 -16 15,12 -1 -15,4 -31 32,12 -21 -32,-8 -48 0,-16 69 31,0 0 -31,0 0 0</inkml:trace>
    </iact:actionData>
  </iact:action>
  <iact:action type="add" startTime="32655">
    <iact:property name="dataType"/>
    <iact:actionData xml:id="d19">
      <inkml:trace xmlns:inkml="http://www.w3.org/2003/InkML" xml:id="stk19" contextRef="#ctx0" brushRef="#br2">5254 3688 0,'0'0'32,"0"0"-32,0 0 15,-56 159 -15,32 -101 16,-12 32 -16,12 26 16,-16 21 -1,12 -4 -15,20 -1 16,-4 -11 -16,4 -20 31,4 -43 -31,12 -32 16,0 -26 -16,16 0 15,-8 -169 -15,16 26 32,16 -36 -32,0 -1 0,20 11 31,-4 26 -31,-12 27 0,8 37 31,-16 26 -31,-8 42 0,4 22 16,0 42 -16,-12 47 31,-4 37 -31,12 22 0,-12 31 31,4 -26 -31,-12 -16 0,-12 -48 31,-16 -68 -31,12 -32 0,0 0 0,0 0 0</inkml:trace>
    </iact:actionData>
  </iact:action>
  <iact:action type="add" startTime="33394">
    <iact:property name="dataType"/>
    <iact:actionData xml:id="d20">
      <inkml:trace xmlns:inkml="http://www.w3.org/2003/InkML" xml:id="stk20" contextRef="#ctx0" brushRef="#br2">6062 2362 0,'0'0'16,"124"37"-16,-4 0 16,20 15 -16,8 -9 31,4 15 -31,-16 -5 0,-4 -6 31,-8 1 -31,16 -11 0,4 -11 31,-8 -10 -31,-36 -26 0,-4 4 16,0 -10 -16,36 6 31,-8 10 -31,-24 0 0,-28 -5 32,-20 10 -32,-4 5 0,24 1 31,4 26 -31,8 -21 0,-20 0 15,-16 -6 -15,-24 6 31,-20 -5 -31,-4 5 0,-52 -38 31,4 -9 -31,48 31 0,0 0 0,0 0 16</inkml:trace>
    </iact:actionData>
  </iact:action>
  <iact:action type="add" startTime="33862">
    <iact:property name="dataType"/>
    <iact:actionData xml:id="d21">
      <inkml:trace xmlns:inkml="http://www.w3.org/2003/InkML" xml:id="stk21" contextRef="#ctx0" brushRef="#br2">7994 2298 0,'0'0'16,"72"58"-16,-16 -21 15,4 0 -15,16 21 32,8 -5 -32,16 0 15,-20 32 -15,0 10 16,-20 32 -16,-32 21 31,-44 10 -31,-28 1 0,-24 -1 16,-28 -4 -16,-4 -49 31,-16 -41 -31,116 -64 0,0 0 47,0 0 -47</inkml:trace>
    </iact:actionData>
  </iact:action>
  <iact:action type="add" startTime="34533">
    <iact:property name="dataType"/>
    <iact:actionData xml:id="d22">
      <inkml:trace xmlns:inkml="http://www.w3.org/2003/InkML" xml:id="stk22" contextRef="#ctx0" brushRef="#br2">10050 2441 0,'0'0'31,"0"0"-31,92 5 0,-36 -5 32,0 16 -32,8 -11 0,4 6 15,16 5 1,16 15 -16,0 1 31,4 -21 -31,-4 -1 0,-4 -4 16,4 4 -16,16 17 31,-12 -1 -31,-20 -15 0,-12 4 29,16 -4 -29,16 0 0,12 4 31,-20 12 -31,-16 -1 0,-24 -5 16,-12 -5 -16,16 0 31,16 5 -31,20 0 16,-4 -21 -16,-16 11 16,-4 -16 -16,-16 -1 31,0 12 -31,4 20 0,-12 -26 31,4 21 -31,8 11 0,16 -16 16,-16 5 -16,-4 -16 31,-16 6 -31,-16 -11 0,0 16 31,-8 -11 -31,-8 11 0,-8 -16 0,0 -42 0,-88 -38 31,88 80 -15,0 0 -16,0 0 0</inkml:trace>
    </iact:actionData>
  </iact:action>
  <iact:action type="add" startTime="35219">
    <iact:property name="dataType"/>
    <iact:actionData xml:id="d23">
      <inkml:trace xmlns:inkml="http://www.w3.org/2003/InkML" xml:id="stk23" contextRef="#ctx0" brushRef="#br2">12642 2325 0,'0'0'15,"100"21"-15,-24 5 46,-16 16 -46,8 11 0,0 21 16,-4 11 0,-20 21 -16,-20 -11 15,-8 0 -15,-28 11 32,-12 10 -32,-20 32 0,-24 -11 31,-28 11 -31,0 -21 0,-8 -27 31,104 -100 -31,0 0 0,0 0 0</inkml:trace>
    </iact:actionData>
  </iact:action>
  <iact:action type="add" startTime="37167">
    <iact:property name="dataType"/>
    <iact:actionData xml:id="d24">
      <inkml:trace xmlns:inkml="http://www.w3.org/2003/InkML" xml:id="stk24" contextRef="#ctx0" brushRef="#br1">15246 2251 0,'0'0'16,"0"0"-16,0 0 0,72 5 31,-32 -5 -31,20 10 0,-8 1 31,0 0 -31,12 10 0,8 -16 31,20 6 -31,4 -6 0,-20 5 16,4 -10 -16,8 11 31,4 -16 -31,-12 10 0,4 0 32,-4 -5 -32,-20 -5 0,0 16 14,16 -1 -14,-12 -10 31,8 5 -31,-20 11 16,8 11 -16,-4 -1 16,16 -15 -16,-4 -6 31,4 16 -31,0 6 0,-8 4 31,8 1 -31,4 16 0,-8 -22 31,-4 -5 -31,0 0 0,8 -10 16,-12 15 -16,28 6 31,-16 0 -31,-8 -1 0,-16 -4 32,-4 -22 -32,-12 16 0,-4 -37 31,-16 6 -31,-12 10 0,0 0 0,0 0 0</inkml:trace>
    </iact:actionData>
  </iact:action>
  <iact:action type="add" startTime="37838">
    <iact:property name="dataType"/>
    <iact:actionData xml:id="d25">
      <inkml:trace xmlns:inkml="http://www.w3.org/2003/InkML" xml:id="stk25" contextRef="#ctx0" brushRef="#br1">17558 2330 0,'0'0'16,"88"21"-16,-8 11 31,0 -6 -31,4 11 0,-8 -5 4,0 15 -4,-8 12 32,-20 -12 -32,-28 27 15,-16 11 -15,-20 10 16,-16 11 -16,-40 20 31,-24 33 -31,-28 -27 0,4 -32 16,120 -100 -16,0 0 0,0 0 31</inkml:trace>
    </iact:actionData>
  </iact:action>
  <iact:action type="add" startTime="37839">
    <iact:property name="dataType"/>
    <iact:actionData xml:id="d26">
      <inkml:trace xmlns:inkml="http://www.w3.org/2003/InkML" xml:id="stk26" contextRef="#ctx0" brushRef="#brinv">0 0 0</inkml:trace>
    </iact:actionData>
  </iact:action>
  <iact:action type="add" startTime="37840">
    <iact:property name="dataType"/>
    <iact:actionData xml:id="d27">
      <inkml:trace xmlns:inkml="http://www.w3.org/2003/InkML" xml:id="stk27" contextRef="#ctx0" brushRef="#brinv">19348 9337 0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2-03T18:44:24.990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23714" units="cm"/>
      <inkml:brushProperty name="height" value="0.23714" units="cm"/>
      <inkml:brushProperty name="color" value="#7030A0"/>
    </inkml:brush>
    <inkml:brush xml:id="br2">
      <inkml:brushProperty name="width" value="0.02635" units="cm"/>
      <inkml:brushProperty name="height" value="0.02635" units="cm"/>
      <inkml:brushProperty name="color" value="#7030A0"/>
    </inkml:brush>
    <inkml:brush xml:id="br3">
      <inkml:brushProperty name="width" value="0.07905" units="cm"/>
      <inkml:brushProperty name="height" value="0.07905" units="cm"/>
      <inkml:brushProperty name="color" value="#7030A0"/>
    </inkml:brush>
    <inkml:brush xml:id="br4">
      <inkml:brushProperty name="width" value="0.07905" units="cm"/>
      <inkml:brushProperty name="height" value="0.07905" units="cm"/>
      <inkml:brushProperty name="color" value="#F05A28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8416">
    <iact:property name="dataType"/>
    <iact:actionData xml:id="d0">
      <inkml:trace xmlns:inkml="http://www.w3.org/2003/InkML" xml:id="stk0" contextRef="#ctx0" brushRef="#br0">78 6096 0,'0'0'32,"0"0"-32,0 0 0,0 0 31,0 0 -31,0 0 0,33 164 15,-15 -127 -15,1 -16 31,14 6 -31,33 -11 0,-10 -6 31,-9 6 -31,19 -11 0,4 -5 31,-13 -37 -31,-6 32 0,-13 0 31,4 0 -31,-23 -6 0,0 32 16,-10 -16 -16,-9 22 31,0 -11 -31,0 -6 0,-47 27 16,24 0 -16,-24 16 31,-5 11 -31,5 10 16,0 -11 -16,-5 11 15,-9 -21 -15,5 16 32,4 -27 -32,5 -16 0,15 -42 31,-1 -10 -31,14 15 0,0 -15 31,5 0 -31,5 4 0,-1 1 16,10 0 -16,-5 -37 31,5 0 -31,5 -69 0,-5 127 31,0 0 -31,0 0 0</inkml:trace>
    </iact:actionData>
  </iact:action>
  <iact:action type="add" startTime="29352">
    <iact:property name="dataType"/>
    <iact:actionData xml:id="d1">
      <inkml:trace xmlns:inkml="http://www.w3.org/2003/InkML" xml:id="stk1" contextRef="#ctx0" brushRef="#br0">176 6112 0,'0'0'31,"0"0"-31,0 0 0,0 0 31,0 0 -31,0 0 0,0 0 0,0 0 0,0 0 0,0 0 32,0 0 -32,0 0 0,0 0 31,-33 -158 0,48 153 -31,-1 -32 16,4 -6 -16,11 17 31,13 10 -31,10 -5 0,9 10 14,-5 -42 -14,19 38 31,-4 -7 -16,-10 17 -15,-10 21 0,1 10 16,-10 -52 -16,-42 26 31,0 0 -31,0 0 0</inkml:trace>
    </iact:actionData>
  </iact:action>
  <iact:action type="add" startTime="38899">
    <iact:property name="dataType"/>
    <iact:actionData xml:id="d2">
      <inkml:trace xmlns:inkml="http://www.w3.org/2003/InkML" xml:id="stk2" contextRef="#ctx0" brushRef="#br1">1402 6123 0,'0'0'0,"0"0"31,0 0 -31,0 0 0,0 0 31,0 0 -31,0 0 0,0 0 0,0 0 0,85 -143 47,-52 112 -47,-5 25 0,-9 -36 31,4 5 -31,10 11 0,10 -17 20,8 -4 -20,-4 10 15,-14 0 -15,14 5 0,-14 -5 31,9 -11 -31,-9 1 16,-5 15 -16,-9 -5 16,14 -5 -16,5 -16 31,9 5 -31,14 -16 0,-14 16 31,0 11 -31,-10 5 0,15 0 16,-1 -5 -16,6 -6 31,-15 1 -31,0 -12 0,5 22 31,-4 -10 -31,4 -11 0,-10 10 32,-13 -5 -32,4 16 0,9 -10 15,-8 -1 -15,8 -15 31,20 15 -31,-1 -5 16,0 22 -16,-13 -12 16,8 6 -16,-4 0 31,-4 -5 -31,-11 0 0,11 -6 31,-6 1 -31,6 -11 0,-6 5 31,1 -16 -31,-1 6 0,6 -6 16,8 0 -16,1 6 31,14 -11 -31,-10 21 0,1 11 32,-10 26 -32,-1 -11 0,-8 -4 30,-5 4 -30,5 -15 31,4 0 -31,0 -6 0,5 11 32,-9 -5 -32,4 0 0,0 -6 31,1 -5 -31,8 6 0,15 -22 16,-10 -5 -16,5 37 31,-18 -11 -31,-20 6 15,-13 21 -15,-15 5 0,5 16 16,0 0 -16,-19 0 0,-37 26 31,9 -10 1,47 -16 -32,0 0 0,0 0 0</inkml:trace>
    </iact:actionData>
  </iact:action>
  <iact:action type="add" startTime="40120">
    <iact:property name="dataType"/>
    <iact:actionData xml:id="d3">
      <inkml:trace xmlns:inkml="http://www.w3.org/2003/InkML" xml:id="stk3" contextRef="#ctx0" brushRef="#br1">3733 2196 0,'0'0'16,"0"0"-16,0 0 16,0 0 -16,0 0 0,98 106 31,-37 -106 -31,24 26 31,4 -31 -31,14 26 0,-4 -16 16,-10 11 -16,-23 0 31,-14 0 -31,-24 26 16,-14 -21 -16,-19 48 15,-9 5 -15,-9 37 32,-10 26 -32,5 22 0,-5 -6 31,9 6 -31,1 -1 0,-10 1 15,5 -11 -15,42 -53 32,14 -16 -32,-28 -79 0,0 0 31,0 0 -31</inkml:trace>
    </iact:actionData>
  </iact:action>
  <iact:action type="add" startTime="40857">
    <iact:property name="dataType"/>
    <iact:actionData xml:id="d4">
      <inkml:trace xmlns:inkml="http://www.w3.org/2003/InkML" xml:id="stk4" contextRef="#ctx0" brushRef="#br1">6284 1493 0,'0'0'16,"0"0"-16,0 0 16,0 0 -16,79 32 31,-50 -16 -31,13 15 0,5 -25 16,0 4 -16,19 11 31,4 -5 -31,1 -5 15,-6 21 1,-4 -17 -16,-14 -4 0,-9 5 31,9 -11 -31,-5 6 0,0 -17 32,-9 1 -32,5 -16 0,14 16 15,4 -6 -15,10 -5 31,4 16 -31,-23 6 16,-5 15 -16,-13 -16 16,8 11 -16,1 -6 46,-10 -10 -46,5 -5 0,-10 -11 16,6 0 -16,13 16 31,-5 0 -31,6 -10 15,4 -1 -15,9 -10 16,5 16 -16,33 10 31,-9 -10 -31,-24 5 0,-5 5 16,-14 16 -16,-4 6 31,0 -11 -31,-1 -6 16,-13 1 -16,-6 -17 15,11 12 -15,13 -27 32,19 10 -32,5 6 0,14 10 31,-5 0 -31,5 1 0,-15 9 16,-4 -4 -16,-4 -6 31,-24 6 -31,0 -16 15,-5 -1 -15,9 -4 16,-4 4 -16,24 1 31,22 -5 -31,-3 10 0,18 0 32,-10 0 -32,-18 10 0,0 -5 31,-15 17 -31,-13 -17 0,-10 0 15,14 -15 -15,20 4 32,22 -10 -32,24 16 0,0 0 31,-9 0 -31,-15 16 0,-8 0 29,-6 -16 -29,5 -10 0,29 -6 16,22 10 -16,11 -4 31,-20 26 -31,-23 -6 0,-19 -10 31,-9 0 -31,-66 0 0,0 0 32,0 0 -32</inkml:trace>
    </iact:actionData>
  </iact:action>
  <iact:action type="add" startTime="41855">
    <iact:property name="dataType"/>
    <iact:actionData xml:id="d5">
      <inkml:trace xmlns:inkml="http://www.w3.org/2003/InkML" xml:id="stk5" contextRef="#ctx0" brushRef="#br1">12057 1752 0,'0'0'15,"188"11"-15,0 10 16,-38 -21 0,-42 0 -16,-14 16 0,-9 -22 31,28 17 -31,46 -11 0,-8 16 31,-39 -6 -31,-22 1 0,-15 -16 16,33 -16 -16,66 42 31,-29 -16 -31,-27 -10 0,-24 5 31,0 -6 -31,51 -9 0,25 20 32,-15 -21 -32,-33 5 0,-33 -4 15,14 -1 -15,29 -32 31,28 38 -31,-19 10 16,-33 -6 -16,-24 -10 16,5 11 -16,34 -37 31,17 26 -31,-22 21 16,-29 6 -16,-23 -6 15,4 -15 -15,-23 10 15,47 -16 -15,5 16 31,23 0 -31,-23 0 0,-24 5 31,-9 6 -31,-15 10 0,-4 -5 32,-9 -22 -32,4 6 0,-9 0 15,5 11 -15,-10 -1 31,-9 -36 -31,-15 -11 0,-27 -5 32,23 42 -32,0 0 0,0 0 31</inkml:trace>
    </iact:actionData>
  </iact:action>
  <iact:action type="add" startTime="42588">
    <iact:property name="dataType"/>
    <iact:actionData xml:id="d6">
      <inkml:trace xmlns:inkml="http://www.w3.org/2003/InkML" xml:id="stk6" contextRef="#ctx0" brushRef="#br1">16370 188 0,'0'0'16,"0"0"-16,0 0 31,56 148 -31,-32 -101 0,18 6 16,24 21 -16,0 -5 15,9 0 1,0 -6 -16,5 37 16,-10 1 -16,-9 36 31,-14 -5 -31,-9 -5 15,-10 -32 -15,-5 -15 5,-8 -12 -5,13 -41 31,-19 -1 -31,-9 -26 0,-5 5 32,5 1 -32,-9 -1 0,9 -5 0,0 0 0,0 0 0,-89 63 46,51 -31 -46,-13 32 32,-39 78 -32,-65 49 0,-37 15 31,4 42 -31,5 27 0,-24 -16 16,207 -259 -16,0 0 0,0 0 31</inkml:trace>
    </iact:actionData>
  </iact:action>
  <iact:action type="add" startTime="43764">
    <iact:property name="dataType"/>
    <iact:actionData xml:id="d7">
      <inkml:trace xmlns:inkml="http://www.w3.org/2003/InkML" xml:id="stk7" contextRef="#ctx0" brushRef="#br1">1412 7164 0,'0'0'15,"0"0"-15,0 0 32,-89 21 -32,70 0 23,19 -10 -23,0 -6 16,0 16 -16,56 16 31,-4 6 -31,18 25 0,20 1 31,-15 5 -31,5 -16 0,9 6 16,0 -6 -16,5 21 31,0 -16 -31,-5 1 0,24 10 31,9 10 -31,-9 27 0,-14 -10 32,-15 -11 -32,1 -6 0,9 22 15,4 -32 -15,15 5 32,0 0 -32,-15 27 15,-27 -11 -15,-15 11 16,1 5 -16,8 -5 31,11 -1 -31,8 1 0,-13 -21 16,9 -17 -16,-1 1 31,-3 31 -31,-15 1 16,4 10 -16,-8 -11 15,-6 1 -15,6 -1 31,9 -31 -31,-1 -11 0,-4 -26 32,0 15 -32,-9 -4 0,-10 4 15,-9 11 -15,-9 32 32,-10 -16 -32,0 -21 15,0 5 -15,-9 -10 21,9 -1 -21,-5 6 31,5 -21 -31,0 5 0,15 5 31,-11 -21 -31,-3 6 0,13 -1 32,14 -10 -32,5 -6 0,-47 -10 15,0 0 -15,0 0 0</inkml:trace>
    </iact:actionData>
  </iact:action>
  <iact:action type="add" startTime="44792">
    <iact:property name="dataType"/>
    <iact:actionData xml:id="d8">
      <inkml:trace xmlns:inkml="http://www.w3.org/2003/InkML" xml:id="stk8" contextRef="#ctx0" brushRef="#br1">4686 9738 0,'0'0'32,"0"0"-32,0 0 0,0 0 31,38 148 -31,-24 -106 15,19 11 -15,0 5 16,18 21 -16,10 17 16,1 41 -1,-1 -37 -15,-29 6 16,1 10 -16,-9 -5 31,-19 -10 -31,-34 -38 0,-4 32 31,-9 -47 -31,-5 21 0,-14 -17 32,-28 1 -32,0 27 0,-10 -22 31,5 -37 -31,5 16 0,14 5 16,9 11 -16,66 -53 31,0 0 -31,0 0 0</inkml:trace>
    </iact:actionData>
  </iact:action>
  <iact:action type="add" startTime="45732">
    <iact:property name="dataType"/>
    <iact:actionData xml:id="d9">
      <inkml:trace xmlns:inkml="http://www.w3.org/2003/InkML" xml:id="stk9" contextRef="#ctx0" brushRef="#br1">7204 11725 0,'0'0'16,"0"0"-16,-94 -26 16,57 15 -16,9 11 15,-1 11 -15,11 5 32,13 -6 -32,0 -5 0,5 -10 0,0 -5 15,0 10 -15,0 0 0,0 0 0,99 0 47,-52 5 -31,9 0 -16,29 16 46,-5 -21 -46,14 0 16,-24 16 -16,-14 -26 15,1 10 -15,-6 -6 31,-4 1 -31,0 5 0,19 -16 32,14 32 -32,19 -16 0,13 32 31,-13 -38 -31,-10 17 0,-18 -11 16,-19 -11 -16,-15 1 31,10 5 -31,28 26 0,19 -21 31,5 -11 -31,0 27 0,-10 -5 31,-9 -22 -31,-19 6 0,0 -6 32,-14 6 -32,14 15 0,9 12 15,34 -12 -15,-6 -10 31,-4 21 -31,-19 -21 0,-13 6 16,-16 9 -16,6 -20 31,0 0 -31,-5 -6 16,9 -5 -16,19 6 16,29 -11 -16,13 -11 31,-28 21 -31,-13 -4 0,-25 -1 31,-4 21 -31,-4 -10 0,13 -11 31,19 11 -31,33 -11 0,5 -11 16,-14 6 -16,-20 0 29,-13 16 -29,0 5 16,-10 -11 -16,-23 6 15,19 -11 -15,18 0 32,29 6 -32,9 -6 0,-19 16 31,-14 10 -31,-23 1 0,-10 -1 16,1 -10 -16,-10 11 31,14 -16 -31,-5 -27 15,19 21 -15,28 33 16,24 -17 -16,-19 5 31,-19 6 -31,-19 5 0,-13 -21 16,-10 -15 -16,-5 9 31,14 22 -31,-4 0 0,4 -11 31,10 11 -31,32 -5 0,29 15 32,-14 -15 -32,-24 5 0,-19 -1 15,-14 -20 -15,1 0 32,13 -6 -32,0 17 15,15 15 -15,9 -11 16,32 -10 -16,1 21 31,-14 1 -31,-19 -1 0,-10 5 31,5 -5 -31,-9 -5 0,23 -5 16,43 -6 -16,-10 -5 31,-19 26 -31,-27 -15 0,-15 -11 20,-5 26 -20,0 -10 0,29 0 32,32 -5 -32,-4 10 0,-14 -21 31,-5 -11 -31,-24 1 0,-18 4 31,-10 6 -31,5 0 0,10 11 16,8 -6 -16,29 -15 31,0 -11 -31,-14 -22 0,-19 12 16,-14 -17 -16,-19 -5 31,10 11 -31,-10 -6 16,0 6 -16,-9 5 15,9 5 -15,15 -5 31,8 0 -31,15 11 0,19 5 32,-1 0 -32,5 10 0,-18 32 15,-5 -10 -15,-24 -1 32,-4 -4 -32,-10 -1 0,-10 0 31,6 11 -31,9 0 0,-10 0 31,15 -6 -31,14 1 0,-1 -16 16,6 10 -16,13 -5 31,-13 21 -31,-20 -21 16,-28 11 -16,-37 -11 0,-9 21 15,37 -21 16,0 0 -31,0 0 0</inkml:trace>
    </iact:actionData>
  </iact:action>
  <iact:action type="add" startTime="47969">
    <iact:property name="dataType"/>
    <iact:actionData xml:id="d10">
      <inkml:trace xmlns:inkml="http://www.w3.org/2003/InkML" xml:id="stk10" contextRef="#ctx0" brushRef="#br1">16421 10525 0,'0'0'15,"0"0"-15,0 0 32,0 0 -32,90 164 0,-43 -116 29,51 5 -29,1 31 0,-10 -20 31,10 20 -31,0 1 0,-5 -1 31,0 -15 -31,9 -21 0,-19 -1 16,1 6 -16,-15 0 31,-23 0 -31,-14 -22 0,-9 -4 16,-5 5 -16,-15 -22 31,-4 11 -31,-9 6 0,0 -6 31,-15 16 -31,-28 26 0,-18 32 32,-24 16 -32,5 0 0,4 21 15,-18 22 -15,9 20 32,14 43 -32,5 0 15,0 5 -15,-5 -27 16,28 -79 -16,52 -116 31,0 0 -31,0 0 0</inkml:trace>
    </iact:actionData>
  </iact:action>
  <iact:action type="add" startTime="63558">
    <iact:property name="dataType"/>
    <iact:actionData xml:id="d11">
      <inkml:trace xmlns:inkml="http://www.w3.org/2003/InkML" xml:id="stk11" contextRef="#ctx0" brushRef="#br2">5306 1303 0,'113'95'31,"-113"-95"-31,0 0 0,132 100 31,-57 -15 -31,0 -11 16,10 5 -16,4 -21 15,0 16 -15,-23 27 16,-5 -17 -16,-24 1 31,-8 -37 -31,-25 4 0,-46 -46 31,42 -6 -31,0 0 0,0 0 16</inkml:trace>
    </iact:actionData>
  </iact:action>
  <iact:action type="add" startTime="64073">
    <iact:property name="dataType"/>
    <iact:actionData xml:id="d12">
      <inkml:trace xmlns:inkml="http://www.w3.org/2003/InkML" xml:id="stk12" contextRef="#ctx0" brushRef="#br2">5931 1166 0,'0'0'31,"0"0"-31,0 0 0,0 0 31,0 0 -31,-33 153 0,19 -122 16,0 17 -16,-9 -11 31,-1 26 -31,-13 17 0,-15 10 16,-19 36 -1,10 38 -15,-9 48 31,4 -27 -31,10 26 0,23 -58 32,-14 -15 -32,-24 -54 0,71 -84 15,0 0 -15,0 0 0</inkml:trace>
    </iact:actionData>
  </iact:action>
  <iact:action type="add" startTime="73360">
    <iact:property name="dataType"/>
    <iact:actionData xml:id="d13">
      <inkml:trace xmlns:inkml="http://www.w3.org/2003/InkML" xml:id="stk13" contextRef="#ctx0" brushRef="#br3">18127 1742 0,'84'58'47,"-84"-58"-47,0 0 0,0 0 15,0 0 -15,0 0 32,0 0 -32,0 0 0</inkml:trace>
    </iact:actionData>
  </iact:action>
  <iact:action type="add" startTime="73719">
    <iact:property name="dataType"/>
    <iact:actionData xml:id="d14">
      <inkml:trace xmlns:inkml="http://www.w3.org/2003/InkML" xml:id="stk14" contextRef="#ctx0" brushRef="#br3">18305 1287 0,'0'0'16,"0"0"-16,0 0 15,-84 148 -15,60 -111 32,-4 5 -32,5 22 0,-6 4 31,6 17 -31,4 26 0,0 37 16,1 -11 -16,-15 11 31,9 21 -31,24 6 0,0 -175 31,0 0 -31,0 0 0</inkml:trace>
    </iact:actionData>
  </iact:action>
  <iact:action type="add" startTime="74282">
    <iact:property name="dataType"/>
    <iact:actionData xml:id="d15">
      <inkml:trace xmlns:inkml="http://www.w3.org/2003/InkML" xml:id="stk15" contextRef="#ctx0" brushRef="#br3">17760 1461 0,'0'0'15,"0"0"-15,0 0 32,0 0 -32,80 201 0,-61 -148 31,0 0 -31,4 0 0,15 5 31,9 16 -31,-5 -5 16,5 -1 -16,-23 -15 15,-10 -37 -15,-14 -48 0,0 -26 16,0 58 15,0 0 -31,0 0 0</inkml:trace>
    </iact:actionData>
  </iact:action>
  <iact:action type="add" startTime="106332">
    <iact:property name="dataType"/>
    <iact:actionData xml:id="d16">
      <inkml:trace xmlns:inkml="http://www.w3.org/2003/InkML" xml:id="stk16" contextRef="#ctx0" brushRef="#br3">1553 7275 0,'-151'21'31,"151"-21"-31,0 0 16,0 0 -16,0 0 30,0 0 -30,0 0 0,0 0 0,0 0 0,0 0 0,0 0 16,0 0 -16</inkml:trace>
    </iact:actionData>
  </iact:action>
  <iact:action type="add" startTime="111139">
    <iact:property name="dataType"/>
    <iact:actionData xml:id="d17">
      <inkml:trace xmlns:inkml="http://www.w3.org/2003/InkML" xml:id="stk17" contextRef="#ctx0" brushRef="#br4">2013 7000 0,'-19'-68'31,"19"68"-31,0 0 0,0 0 32,0 0 -32,0 0 0,90 148 31,-72 -96 -31,15 7 0,-5 -23 15,19 12 -15,-4 10 32,8 11 -32,-4 -11 15,-4 -32 -15,-1 -4 16,10 15 -16,4 0 31,-9 -11 -31,-9 -26 0,-1 21 16,1 6 -16,9 31 31,4 -11 -31,1 -20 16,-10 10 -16,5 0 15,-4 -27 -15,4 22 32,14 26 -32,0 -5 0,-10 -5 15,1 -11 -15,9 5 31,-9 -10 -31,-19 -1 0,14 -20 32,-5 21 -32,10 -1 0,-1 27 31,-4 -10 -31,0 -16 0,-9 20 31,-10 -20 -31,10 5 0,-1 0 16,-4 -16 -16,-5 6 31,10 26 -31,-1 -22 16,1 22 -16,-5 -21 15,0 10 -15,-5 6 32,24 -48 -32,-19 37 0,-5 -11 15,5 22 -15,4 -32 31,-4 5 -31,19 32 16,-10 -32 -16,-4 26 16,4 -20 -16,0 4 31,5 6 -31,-5 -10 0,-9 -11 31,-4 21 -31,-1 -21 0,9 -11 16,-4 42 -16,0 -10 31,-5 -10 -31,5 5 0,0 -11 31,5 37 -31,-5 -16 0,-1 0 32,-3 -5 -32,13 -21 0,-5 0 15,-8 10 -15,-6 -4 31,5 15 -31,10 -11 0,-5 6 32,0 -1 -32,0 -9 0,-10 25 31,1 -15 -31,-20 -6 0,15 -5 16,-19 -15 -16,0 10 0,-47 -22 31,47 6 -31,0 0 0,0 0 47</inkml:trace>
    </iact:actionData>
  </iact:action>
  <iact:action type="add" startTime="112416">
    <iact:property name="dataType"/>
    <iact:actionData xml:id="d18">
      <inkml:trace xmlns:inkml="http://www.w3.org/2003/InkML" xml:id="stk18" contextRef="#ctx0" brushRef="#br4">5151 9035 0,'0'0'16,"0"0"-16,0 0 31,113 90 -31,-71 -53 16,-9 42 -16,-9 6 15,-1 -6 -15,-4 48 16,-14 0 0,-19 5 -16,-10 -11 31,-9 -20 -31,-37 10 0,9 -48 31,0 -36 -31,0 -22 0,61 -5 16,0 0 -16,0 0 31</inkml:trace>
    </iact:actionData>
  </iact:action>
  <iact:action type="add" startTime="113072">
    <iact:property name="dataType"/>
    <iact:actionData xml:id="d19">
      <inkml:trace xmlns:inkml="http://www.w3.org/2003/InkML" xml:id="stk19" contextRef="#ctx0" brushRef="#br4">6157 9912 0,'0'0'15,"0"0"-15,0 0 16,0 0 -16,0 0 31,0 0 -31,108 -31 0,-61 -12 31,4 1 -31,20 -6 0,13 -26 16,-8 11 0,3 0 -16,15 -17 15,0 12 -15,0 -22 31,5 26 -31,-14 -4 16,-20 -6 -16,29 0 16,0 -6 -16,0 22 20,-9 -5 -20,-10 -1 0,-9 17 16,-5 -1 -16,5 1 31,-5 10 -31,18 10 15,-8 1 -15,-5 -22 16,9 17 -16,0 9 31,-9 -36 -31,-5 11 0,-5 -17 32,-4 33 -32,0 -12 0,4 -15 15,33 -32 -15,5 16 31,0 16 -31,-14 21 0,-5 -16 32,-14 27 -32,0 -11 0,0 0 31,10 5 -31,-5 6 0,4 -11 16,15 0 -16,18 -16 31,-4 0 -31,-15 -26 0,-23 15 31,-4 1 -31,8 -21 0,29 -12 31,24 17 -31,-1 16 0,-23 10 32,-5 5 -32,-9 11 0,0 -16 31,0 6 -31,5 20 0,18 -4 15,0 -12 -15,5 -20 32,-9 -22 -32,-5 -4 0,-19 4 31,5 -10 -31,37 -6 0,10 33 14,5 -6 -14,-19 32 31,-15 -11 -31,-13 21 0,-1 6 31,20 -6 -31,13 -5 0,1 -16 31,-20 -26 -31,-27 5 0,-15 10 32,5 -20 -32,28 -1 0,20 16 31,8 11 -31,-18 5 0,-15 16 15,-9 -5 -15,-4 16 32,9 -17 -32,-5 12 0,5 10 15,37 -27 -15,-9 -15 32,-4 -22 -32,-25 -5 15,-13 -10 -15,5 5 16,-6 10 -16,25 1 31,32 20 -31,-5 6 0,-13 5 31,-24 16 -31,-15 0 0,1 -5 32,23 -11 -32,24 -21 0,23 -37 31,-23 5 -31,-24 1 0,-14 4 15,1 22 -15,-11 10 32,6 6 -32,-1 21 0,20 15 31,4 -15 -31,0 0 0,-24 5 31,-14 -6 -31,-13 12 0,-15 -1 31,-5 11 -31,-4 -16 31,-10 21 -31,-4 16 0,-5 -5 0,-9 -11 0,-19 0 31,4 -21 -31,-9 -11 32,0 -42 -32,33 90 15,0 0 -15,0 0 0</inkml:trace>
    </iact:actionData>
  </iact:action>
  <iact:action type="add" startTime="114605">
    <iact:property name="dataType"/>
    <iact:actionData xml:id="d20">
      <inkml:trace xmlns:inkml="http://www.w3.org/2003/InkML" xml:id="stk20" contextRef="#ctx0" brushRef="#br4">15440 2016 0,'0'0'31,"0"0"-31,0 0 16,0 0 -16,0 0 0,0 0 0,0 0 15,84 101 17,-51 -101 -32,5 0 15,13 10 -15,10 1 31,19 26 -31,14 0 16,-4 0 0,-6 -21 -16,-9 16 0,-14 -1 31,-14 -4 -31,-23 4 0,-1 1 31,-9 5 -31,-14 21 0,0 16 31,-4 16 -31,-6 16 0,1 10 16,-1 37 -16,1 16 31,-5 75 -31,-10 9 0,-60 -57 32,84 -196 -32,0 0 0,0 0 0</inkml:trace>
    </iact:actionData>
  </iact:action>
  <iact:action type="add" startTime="114606">
    <iact:property name="dataType"/>
    <iact:actionData xml:id="d21">
      <inkml:trace xmlns:inkml="http://www.w3.org/2003/InkML" xml:id="stk21" contextRef="#ctx0" brushRef="#brinv">0 0 0</inkml:trace>
    </iact:actionData>
  </iact:action>
  <iact:action type="add" startTime="114607">
    <iact:property name="dataType"/>
    <iact:actionData xml:id="d22">
      <inkml:trace xmlns:inkml="http://www.w3.org/2003/InkML" xml:id="stk22" contextRef="#ctx0" brushRef="#brinv">18355 13715 0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2-03T19:59:02.517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2">
      <inkml:brushProperty name="width" value="0.23714" units="cm"/>
      <inkml:brushProperty name="height" value="0.23714" units="cm"/>
      <inkml:brushProperty name="color" value="#FF0000"/>
    </inkml:brush>
    <inkml:brush xml:id="br3">
      <inkml:brushProperty name="width" value="0.02635" units="cm"/>
      <inkml:brushProperty name="height" value="0.0263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0995">
    <iact:property name="dataType"/>
    <iact:actionData xml:id="d0">
      <inkml:trace xmlns:inkml="http://www.w3.org/2003/InkML" xml:id="stk0" contextRef="#ctx0" brushRef="#br0">1082 3702 0,'-56'16'47,"56"-16"-47,0 0 0,0 0 15,-80 120 -15,60 -72 32,20 20 -32,-12 -4 0,12 16 15,4 0 1,-12 16 -16,8 -32 31,-4 4 -31,4 -36 0,0 -12 16,4 -20 -16,0 0 0,0 -80 31,4 -12 -31,4 0 31,-8 -4 -31,12 -4 0,32 16 31,16 -4 -31,4 24 0,4 16 16,4 24 -16,-4 0 31,4 -8 -31,-16 -40 0,-60 72 32,0 0 -32,0 0 0</inkml:trace>
    </iact:actionData>
  </iact:action>
  <iact:action type="add" startTime="31905">
    <iact:property name="dataType"/>
    <iact:actionData xml:id="d1">
      <inkml:trace xmlns:inkml="http://www.w3.org/2003/InkML" xml:id="stk1" contextRef="#ctx0" brushRef="#br0">5790 3518 0,'0'0'15,"0"0"-15,80 12 16,-80 -12 -16,8 -4 31,0 4 -31,0 8 0,-8 8 0,0 -16 0,0 0 0,0 0 16,-108 -8 15,60 12 0,-4 4 -31,-8 -4 0,16 40 32,16 0 -32,4 4 0,12 4 31,24 4 -31,4 -12 0,16 12 15,8 -28 -15,12 12 32,-4 -20 -32,-4 -4 15,-4 -4 -15,0 20 16,-24 -8 -16,0 12 31,-28 4 -31,-32 -20 0,0 4 31,-4 16 -31,-28 0 0,0 -4 32,0 12 -32,16 -12 0,4 -16 15,0 -24 -15,-20 -52 32,76 56 -32,0 0 0,0 0 0</inkml:trace>
    </iact:actionData>
  </iact:action>
  <iact:action type="add" startTime="32857">
    <iact:property name="dataType"/>
    <iact:actionData xml:id="d2">
      <inkml:trace xmlns:inkml="http://www.w3.org/2003/InkML" xml:id="stk2" contextRef="#ctx0" brushRef="#br0">9910 3578 0,'0'0'15,"0"0"-15,0 0 16,92 84 -16,-28 -96 16,32 0 -16,12 -12 31,0 20 -1,-4 0 -30,-8 0 0,-20 8 15,-4 4 -15,-32 -16 31,-36 -12 -31,-4 0 0,-28 -8 16,-12 0 -16,40 28 31,0 0 -31,0 0 0</inkml:trace>
    </iact:actionData>
  </iact:action>
  <iact:action type="add" startTime="33230">
    <iact:property name="dataType"/>
    <iact:actionData xml:id="d3">
      <inkml:trace xmlns:inkml="http://www.w3.org/2003/InkML" xml:id="stk3" contextRef="#ctx0" brushRef="#br0">10394 3290 0,'0'0'31,"0"0"-31,0 0 0,0 0 16,24 136 -16,-24 -76 31,-4 28 -31,-4 -16 0,-8 20 16,4 8 0,12 16 -16,-8 -4 31,16 -36 -31,16 0 0,12 -28 15,32 -8 -15,24 -48 32,12 -28 -32,8 -76 15,-112 112 -15,0 0 16,0 0 -16</inkml:trace>
    </iact:actionData>
  </iact:action>
  <iact:action type="add" startTime="33964">
    <iact:property name="dataType"/>
    <iact:actionData xml:id="d4">
      <inkml:trace xmlns:inkml="http://www.w3.org/2003/InkML" xml:id="stk4" contextRef="#ctx0" brushRef="#br0">14718 3702 0,'0'0'16,"104"92"-16,-48 0 45,-8 -20 -45,-4 -16 16,-4 0 -1,-20 0 -15,-16 -12 0,-8 -20 32,4 -24 -32,0 0 0,0 0 15</inkml:trace>
    </iact:actionData>
  </iact:action>
  <iact:action type="add" startTime="34322">
    <iact:property name="dataType"/>
    <iact:actionData xml:id="d5">
      <inkml:trace xmlns:inkml="http://www.w3.org/2003/InkML" xml:id="stk5" contextRef="#ctx0" brushRef="#br0">15130 3762 0,'0'0'31,"-84"48"-31,16 4 16,4 32 -16,16 4 15,0 -8 1,-8 -4 -16,8 -16 16,48 -60 -16,0 0 0,0 0 31</inkml:trace>
    </iact:actionData>
  </iact:action>
  <iact:action type="add" startTime="34997">
    <iact:property name="dataType"/>
    <iact:actionData xml:id="d6">
      <inkml:trace xmlns:inkml="http://www.w3.org/2003/InkML" xml:id="stk6" contextRef="#ctx0" brushRef="#br0">19214 3426 0,'0'0'32,"0"0"-32,100 40 0,-68 -36 15,-4 4 -15,8 8 31,-8 4 -31,4 28 0,-4 -16 31,4 32 -31,0 24 15,0 -16 -15,4 -4 0,-12 0 32,-8 -28 -32,12 16 0,-12 -12 31,-12 -44 -31,-4 0 0,0 0 31,0 0 -31</inkml:trace>
    </iact:actionData>
  </iact:action>
  <iact:action type="add" startTime="35371">
    <iact:property name="dataType"/>
    <iact:actionData xml:id="d7">
      <inkml:trace xmlns:inkml="http://www.w3.org/2003/InkML" xml:id="stk7" contextRef="#ctx0" brushRef="#br0">19886 3510 0,'0'0'32,"0"0"-32,0 0 0,-36 148 31,8 -80 -31,12 0 0,-16 36 16,0 -4 -1,4 8 -15,8 -12 16,0 56 -16,12 16 31,8 16 -31,-4 -56 16,16 -28 -16,-12 -100 15,0 0 -15,0 0 0</inkml:trace>
    </iact:actionData>
  </iact:action>
  <iact:action type="add" startTime="36181">
    <iact:property name="dataType"/>
    <iact:actionData xml:id="d8">
      <inkml:trace xmlns:inkml="http://www.w3.org/2003/InkML" xml:id="stk8" contextRef="#ctx0" brushRef="#br0">23970 3486 0,'0'0'32,"0"0"-32,0 0 15,0 0 -15,0 0 31,0 0 -31,0 0 0,0 0 0,0 0 0,76 16 47,-4 -20 -47,-24 8 0,8 -4 32,0 -12 -32,4 12 0,-16 -4 31,-4 20 -31,-16 -16 0,-16 24 31,4 -16 -31,-20 12 0,-8 20 31,-4 -8 -31,-24 8 0,-8 8 16,-16 16 -16,0 -12 31,20 8 -31,4 0 0,12 -20 31,16 -4 -31,8 -20 0,16 28 32,0 -12 -32,16 -12 0,32 -8 15,16 -4 -15,28 0 32,16 -4 -32,20 -4 0,-32 -8 31,-28 -8 -31,-76 16 0,0 0 0,0 0 15</inkml:trace>
    </iact:actionData>
  </iact:action>
  <iact:action type="add" startTime="38600">
    <iact:property name="dataType"/>
    <iact:actionData xml:id="d9">
      <inkml:trace xmlns:inkml="http://www.w3.org/2003/InkML" xml:id="stk9" contextRef="#ctx0" brushRef="#br0">9502 1086 0,'0'0'16,"0"0"-16,-100 8 31,56 24 -31,0 -12 0,-4 8 16,8 36 -16,12 -20 15,8 44 1,20 -20 -16,24 -12 31,28 8 -31,8 -12 0,12 0 16,4 12 -16,8 -12 31,-12 4 -31,-12 -20 16,-8 12 -16,-16 -4 15,-24 8 -15,-16 -28 32,-16 -4 -32,-12 -12 0,-12 -8 31,-12 8 -31,0 0 0,0 -12 31,4 -12 -31,12 -4 0,4 0 16,12 12 -16,4 -16 31,12 20 -31,4 -12 0,4 0 16,4 -12 -16,4 4 31,8 0 -31,4 0 15,4 -16 -15,8 -4 16,-8 4 -16,12 -4 31,-4 -4 -31,-12 0 0,-8 28 32,0 -12 -32,-16 -8 0,-12 -4 14,-4 12 -14,-24 -4 31,4 0 -31,0 20 16,4 24 -16,-8 16 16,-8 -12 -16,52 -12 31,0 0 -31,0 0 0</inkml:trace>
    </iact:actionData>
  </iact:action>
  <iact:action type="add" startTime="39786">
    <iact:property name="dataType"/>
    <iact:actionData xml:id="d10">
      <inkml:trace xmlns:inkml="http://www.w3.org/2003/InkML" xml:id="stk10" contextRef="#ctx0" brushRef="#br0">17358 978 0,'0'0'15,"0"0"-15,0 0 32,0 0 -32,0 0 0,0 0 0,0 0 0,84 -4 31,-44 -4 -16,28 -20 -15,4 20 32,4 4 -32,-8 24 15,-4 -16 -15,-8 28 16,-28 -4 -16,-16 12 31,-12 0 -31,-52 8 0,-8 -8 31,-4 -4 -31,-20 -12 0,32 8 16,12 -16 -16,16 -12 31,20 4 -31,4 0 0,48 -16 16,4 20 0,4 12 -16,-4 -4 15,-8 8 -15,-4 0 31,-4 40 -31,-12 -20 16,-16 -8 -16,-12 8 30,-12 0 -30,-20 -8 31,-28 0 -31,-16 8 0,-12 -16 31,-8 -12 -31,0 -8 0,4 -4 16,-4 -36 -16,-8 -20 31,-56 -36 -31,40 4 0,124 80 31,0 0 -31,0 0 0</inkml:trace>
    </iact:actionData>
  </iact:action>
  <iact:action type="add" startTime="41500">
    <iact:property name="dataType"/>
    <iact:actionData xml:id="d11">
      <inkml:trace xmlns:inkml="http://www.w3.org/2003/InkML" xml:id="stk11" contextRef="#ctx0" brushRef="#br0">4374 6034 0,'0'0'15,"0"0"-15,0 0 0,0 0 32,0 0 -32,56 108 15,-48 -92 -15,0 -4 16,0 -4 -16,0 -12 31,8 -8 -31,4 0 0,0 -4 31,28 -12 -31,4 4 0,12 16 32,-8 -8 -32,0 20 15,-8 4 -15,-4 -4 0,-12 12 32,4 12 -32,-12 4 0,-4 4 31,-20 0 -31,-12 16 0,4 12 0,-12 -4 0,-24 0 32,4 -4 -32,-12 8 15,-8 -16 -15,12 -16 16,-8 -4 -16,0 -36 31,16 0 -31,4 -8 0,4 -12 31,8 0 -31,4 4 0,12 -32 32,8 56 -32,0 0 0,0 0 0</inkml:trace>
    </iact:actionData>
  </iact:action>
  <iact:action type="add" startTime="42950">
    <iact:property name="dataType"/>
    <iact:actionData xml:id="d12">
      <inkml:trace xmlns:inkml="http://www.w3.org/2003/InkML" xml:id="stk12" contextRef="#ctx0" brushRef="#br0">5098 5658 0,'0'0'31,"64"-44"-31,-64 44 0,0 0 31,0 0 -31</inkml:trace>
    </iact:actionData>
  </iact:action>
  <iact:action type="add" startTime="43994">
    <iact:property name="dataType"/>
    <iact:actionData xml:id="d13">
      <inkml:trace xmlns:inkml="http://www.w3.org/2003/InkML" xml:id="stk13" contextRef="#ctx0" brushRef="#br0">4474 6126 0,'0'0'15,"0"0"-15,0 0 32,0 -124 -32,0 112 15,0 -16 -15,0 12 16,0 -12 -16,-4 4 31,0 0 -31,4 0 16,8 -24 -16,0 8 15,4 16 -15,0 0 32,8 12 -32,-4 -4 15,8 12 -15,0 12 0,8 -8 32,8 8 -32,8 -4 0,-4 4 31,0 -12 -31,0 16 0,0 0 31,-12 4 -31,-8 -4 0,0 -4 16,-16 -16 -16,-8 8 0,0 0 31,0 0 -31</inkml:trace>
    </iact:actionData>
  </iact:action>
  <iact:action type="add" startTime="45382">
    <iact:property name="dataType"/>
    <iact:actionData xml:id="d14">
      <inkml:trace xmlns:inkml="http://www.w3.org/2003/InkML" xml:id="stk14" contextRef="#ctx0" brushRef="#br0">16718 4650 0,'-68'164'47,"68"-164"-47,0 0 0,-24 188 16,12 -108 -16,12 -16 29,0 -12 -29,8 -8 0,12 0 16,4 -8 -16,16 -12 31,8 16 -31,-8 -44 16,4 28 -16,-4 -28 15,0 4 -15,-8 -24 32,-12 4 -32,-4 12 0,-4 0 31,-8 -20 -31,0 -12 0,-4 12 31,-4 -16 -31,0 8 0,-4 12 16,-4 -12 -16,-4 8 31,-8 -8 -31,4 8 0,-4 8 31,4 4 -31,0 20 0,-4 0 16,8 8 -16,-16 8 31,8 -4 -31,4 16 16,8 -8 -16,4 12 15,-4 0 -15,0 0 32,4 0 -32,8 -16 0,-4 -4 31,12 12 -31,-8 -28 0,0 0 0,0 0 0</inkml:trace>
    </iact:actionData>
  </iact:action>
  <iact:action type="add" startTime="46385">
    <iact:property name="dataType"/>
    <iact:actionData xml:id="d15">
      <inkml:trace xmlns:inkml="http://www.w3.org/2003/InkML" xml:id="stk15" contextRef="#ctx0" brushRef="#br0">18342 6246 0,'0'0'16,"0"0"-16,0 0 0,28 104 31,-28 -64 -31,-4 8 0,4 4 31,-12 40 -31,-12 20 0,0 -4 47,0 -32 -47,8 16 0,-4 -16 16,-8 -8 -16,28 -24 31,-4 0 -31,8 -36 16,0 -8 -16,8 0 0,8 -56 16,12 28 15,8 -8 -31,8 12 0,4 16 15,12 -4 -15,12 0 32,12 -12 -32,12 24 15,-12 -12 -15,-16 4 16,-8 4 -16,-16 8 31,-8 -4 -31,-20 -20 0,4 -4 16,0 0 -16,-24 -28 31,0 52 -31,0 0 16,0 0 -16</inkml:trace>
    </iact:actionData>
  </iact:action>
  <iact:action type="add" startTime="47010">
    <iact:property name="dataType"/>
    <iact:actionData xml:id="d16">
      <inkml:trace xmlns:inkml="http://www.w3.org/2003/InkML" xml:id="stk16" contextRef="#ctx0" brushRef="#br0">18950 6442 0,'0'0'16,"0"0"-16,0 0 31,-52 140 -31,48 -84 0,-16 28 32,8 0 -32,0 36 15,12 8 -15,0 8 0,8 48 31,-8 -28 -31,-8 -52 16,-24 -60 -16,32 -44 16,0 0 -16,0 0 31</inkml:trace>
    </iact:actionData>
  </iact:action>
  <iact:action type="add" startTime="49336">
    <iact:property name="dataType"/>
    <iact:actionData xml:id="d17">
      <inkml:trace xmlns:inkml="http://www.w3.org/2003/InkML" xml:id="stk17" contextRef="#ctx0" brushRef="#br0">2690 2714 0,'-36'88'16,"36"-88"-16,0 0 31,0 0 -31,0 0 0,0 0 0,0 0 0,84 12 31,-36 -32 -15,-8 -4 -16,16 0 31,-4 12 -31,0 4 0,-12 -16 31,-12 20 -31,0 4 0,-16 -12 32,0 28 -32,-8 -4 0,-20 24 15,8 -12 -15,-16 16 32,4 24 -32,-4 16 15,12 8 -15,-4 8 16,16 -16 -16,4 20 31,0 -8 -31,0 0 0,8 -44 31,0 -8 -31,4 -8 0,8 -24 16,-24 -8 -16,0 0 0,0 0 0</inkml:trace>
    </iact:actionData>
  </iact:action>
  <iact:action type="add" startTime="50356">
    <iact:property name="dataType"/>
    <iact:actionData xml:id="d18">
      <inkml:trace xmlns:inkml="http://www.w3.org/2003/InkML" xml:id="stk18" contextRef="#ctx0" brushRef="#br0">7834 2930 0,'0'0'31,"0"0"-31,0 0 0,-4 100 16,-12 -72 -16,4 12 31,-8 12 -31,12 4 16,-12 -12 -16,-4 4 15,8 20 1,4 -4 -16,8 -4 15,0 -12 -15,0 -16 16,-4 -4 -16,4 4 31,8 -12 -31,12 -20 16,-8 0 -16,20 -20 16,4 12 -16,20 -4 31,0 4 -31,0 -12 0,8 16 31,-8 12 -31,-8 0 0,-4 -8 31,-16 4 -31,-4 -24 0,-20 0 16,-12 -20 -16,12 40 31,0 0 -31,0 0 0</inkml:trace>
    </iact:actionData>
  </iact:action>
  <iact:action type="add" startTime="50902">
    <iact:property name="dataType"/>
    <iact:actionData xml:id="d19">
      <inkml:trace xmlns:inkml="http://www.w3.org/2003/InkML" xml:id="stk19" contextRef="#ctx0" brushRef="#br0">7946 3206 0,'0'0'15,"0"0"-15,12 112 16,-16 -44 -16,12 40 31,8 24 -31,-8 0 16,-4 4 -16,-8 8 15,4 -32 -15,16 -60 32,-16 -52 -32,0 0 0,0 0 0</inkml:trace>
    </iact:actionData>
  </iact:action>
  <iact:action type="add" startTime="51719">
    <iact:property name="dataType"/>
    <iact:actionData xml:id="d20">
      <inkml:trace xmlns:inkml="http://www.w3.org/2003/InkML" xml:id="stk20" contextRef="#ctx0" brushRef="#br0">12934 3194 0,'0'0'15,"0"0"-15,0 0 16,0 0 -16,-76 -92 31,52 76 -31,0 -4 16,-8 12 -16,4 4 16,-4 4 -16,-8 16 31,-4 -24 -31,-8 16 0,8 12 31,8 4 -31,8 8 0,-4 8 14,-4 -8 -14,12 12 31,20 -12 -31,-4 4 16,8 0 -16,12 -12 15,4 12 -15,8 -12 31,8 -8 -31,-4 -8 0,20 -4 32,-8 -16 -32,8 4 0,-12 -8 31,-4 -24 -31,0 20 0,-4 -8 16,-12 -44 -16,4 24 31,-12 16 -31,0 8 0,-12 -20 31,-4 16 -31,0 12 0,0 4 0,-12 12 31,12 0 -31,4 0 0,4 0 0,4 68 47,-16 -8 -47,16 -8 0,4 28 31,0 -8 -31,4 12 0,8 0 32,12 16 -32,4 8 0,-12 -12 31,8 -8 -31,-16 -16 0,0 -28 16,0 4 -16,-4 -20 31,8 -48 -31,-20 20 0,0 0 0,0 0 0</inkml:trace>
    </iact:actionData>
  </iact:action>
  <iact:action type="add" startTime="53027">
    <iact:property name="dataType"/>
    <iact:actionData xml:id="d21">
      <inkml:trace xmlns:inkml="http://www.w3.org/2003/InkML" xml:id="stk21" contextRef="#ctx0" brushRef="#br0">17358 3438 0,'0'0'32,"0"0"-32,0 0 15,0 0 -15,0 0 0,0 0 0,0 0 16,0 0 -16,0 0 31,0 0 -31,0 0 0,-16 144 47,16 -88 -47,4 8 16,-4 4 -16,0 -16 15,8 -4 -15,8 12 31,-4 -32 -31,-4 -16 0,4 -8 32,-12 12 -32,0 -16 0,0 0 0,0 0 0,0 0 0</inkml:trace>
    </iact:actionData>
  </iact:action>
  <iact:action type="add" startTime="53932">
    <iact:property name="dataType"/>
    <iact:actionData xml:id="d22">
      <inkml:trace xmlns:inkml="http://www.w3.org/2003/InkML" xml:id="stk22" contextRef="#ctx0" brushRef="#br0">21898 3426 0,'0'0'31,"0"0"-31,0 0 0,0 0 31,0 0 -31,0 0 0,0 0 0,0 0 0,0 0 0,0 0 31,-72 24 -16,52 4 17,-20 8 -32,16 -8 15,-4 12 -15,12 8 16,4 -4 -16,-8 8 31,8 0 -31,8 0 16,24 8 -16,4 -8 15,12 0 -15,12 -4 16,4 16 -16,-8 -20 31,0 -8 -31,-4 -4 0,4 -8 31,0 -4 -31,-4 -4 0,-8 -24 32,0 4 -32,-16 -12 0,16 4 15,-4 -24 -15,-12 -4 32,-4 -20 -32,-4 12 15,-4 0 -15,4 12 16,-8 -4 -16,8 16 31,-12 -12 -31,4 0 0,-8 8 31,8 12 -31,-12 -4 0,0 -12 16,4 0 -16,-4 8 31,0 8 -31,4 -16 0,-4 -4 31,-20 -4 -31,4 -4 0,4 12 32,-4 4 -32,12 0 0,0 20 14,-4 -8 -14,4 -8 32,-12 12 -32,12 -8 15,-4 16 -15,4 -8 16,-4 -8 -16,-8 12 31,4 16 -31,0 0 0,-12 12 16,-8 4 -16,-28 28 31,8 -8 -31,64 -44 16,0 0 -16,0 0 15</inkml:trace>
    </iact:actionData>
  </iact:action>
  <iact:action type="add" startTime="64034">
    <iact:property name="dataType"/>
    <iact:actionData xml:id="d23">
      <inkml:trace xmlns:inkml="http://www.w3.org/2003/InkML" xml:id="stk23" contextRef="#ctx0" brushRef="#br1">6322 3630 0,'-4'-12'25,"4"12"-25,0 0 15,0 0 -15,0 0 0,0 0 0,0 0 32,0 0 -32,0 0 0,0 0 0,-16 -128 62,4 104 -62,0 -4 0,0 0 16,-4 -8 -16,-12 -8 31,-4 4 -31,-8 -12 0,4 8 31,0 4 -31,-4 8 0,8 -16 31,-8 44 -31,-8 -16 0,-12 24 32,28 24 -32,-8 -20 0,4 16 15,4 0 -15,4 -4 32,4 0 -32,0 -8 15,-16 20 -15,4 -4 16,-8 8 -16,0 16 31,0 0 -31,0 -28 0,12 16 16,0 -20 -16,-12 8 31,-4 0 -31,4 16 16,-4 -8 -16,4 -4 15,12 20 -15,4 -12 31,-8 4 -31,4 4 0,0 -8 16,0 20 -16,4 0 31,0 -8 -31,12 0 15,20 -4 -15,4 -4 16,4 -4 -16,8 4 31,4 -4 -31,16 4 0,-4 -4 31,0 4 -31,0 -4 0,8 -12 16,-12 -8 -16,8 12 31,8 -8 -31,-4 12 0,12 4 31,-8 -20 -31,12 -8 0,-4 16 31,8 -20 -31,-12 4 0,12 -16 16,-8 4 -16,4 -4 31,-8 -4 -31,0 -8 16,-16 0 -16,16 8 16,4 -28 -16,-4 -24 31,0 -4 -31,8 -4 0,-24 -12 31,-4 4 -31,0 24 0,-4 -24 31,-8 0 -31,-8 8 0,-8 4 16,-8 8 -16,0 12 31,-12 0 -31,0 4 0,0 0 31,-12 0 -31,4 16 0,-4 -4 16,-4 -8 -16,0 -8 31,-8 8 -31,8 4 16,0 12 -16,12 0 16,-16 -4 -16,8 4 30,-4 4 -30,0 -4 15,0 8 -15,0 -4 16,-12 8 -16,-24 -8 31,-8 32 -31,-12 16 0,-32 0 16,120 -32 -16,0 0 31,0 0 -31</inkml:trace>
    </iact:actionData>
  </iact:action>
  <iact:action type="add" startTime="67894">
    <iact:property name="dataType"/>
    <iact:actionData xml:id="d24">
      <inkml:trace xmlns:inkml="http://www.w3.org/2003/InkML" xml:id="stk24" contextRef="#ctx0" brushRef="#br2">5594 3286 0,'-84'264'15,"24"-204"-15,12 -64 16,-12 -4 -16,12 0 31,4 4 -31,8 16 0,-4 16 16,8 4 -16,4 4 31,8 16 -31,4 -4 16,8 4 -16,4 8 15,0 0 -15,0 32 32,8 -16 -32,8 12 0,-4 -12 15,12 -24 -15,8 4 32,12 -8 -32,8 -16 15,0 24 -15,8 -24 16,4 20 -16,4 -8 31,4 0 -31,8 -24 0,4 0 31,-12 -8 -31,12 20 0,0 -16 16,-8 -4 -16,-4 -4 31,-16 -20 -31,-8 0 0,0 -24 31,-8 0 -31,8 -32 0,-4 -12 31,-8 8 -31,-16 -4 0,-12 4 31,0 0 -31,-12 -20 0,0 -8 31,-4 4 -31,-4 24 0,0 0 16,-12 16 -16,-4 -24 31,8 12 -31,0 8 0,0 0 31,-4 12 -31,-4 8 0,-4 8 32,8 0 -32,-8 16 0,0 8 15,-8 -16 -15,-4 12 31,-4 4 -31,-8 -16 0,4 4 32,4 20 -32,-4 12 0,16 12 31,-24 4 -31,8 16 0,8 4 31,4 -12 -31,-4 4 0,-20 44 16,68 -84 -16,0 0 0,0 0 31</inkml:trace>
    </iact:actionData>
  </iact:action>
  <iact:action type="add" startTime="94591">
    <iact:property name="dataType"/>
    <iact:actionData xml:id="d25">
      <inkml:trace xmlns:inkml="http://www.w3.org/2003/InkML" xml:id="stk25" contextRef="#ctx0" brushRef="#br2">1802 4206 0,'0'0'16,"0"0"-16,0 0 15,40 -112 -15,-24 72 32,4 -12 -32,8 -12 15,-16 20 -15,4 0 16,-12 -8 -16,8 12 20,-12 8 -20,-4 0 16,-8 12 -16,4 -8 15,-24 -8 -15,4 8 32,-4 -20 -32,-8 12 0,12 8 15,-4 8 -15,-8 0 31,-8 -4 -31,4 8 0,-4 -8 32,8 12 -32,-12 -16 0,-8 4 31,8 12 -31,8 -12 0,-4 28 16,16 -8 -16,-4 8 31,-4 0 -31,-4 8 15,16 0 -15,-8 -16 16,8 16 -16,-12 -4 31,-12 12 -31,12 12 0,-8 -4 32,-8 0 -32,4 12 0,20 8 15,-8 -8 -15,4 0 31,16 4 -31,-12 -8 0,12 4 32,-4 4 -32,-8 -8 0,16 0 31,-4 8 -31,4 0 0,16 -4 16,-4 -8 -16,4 12 31,4 -8 -31,0 4 15,8 -4 -15,-4 24 16,-8 -16 -16,8 8 29,-4 -12 -29,4 8 0,4 -12 32,20 4 -32,-12 4 0,12 -8 31,-4 -8 -31,4 4 0,8 -16 15,-4 0 -15,8 -8 32,0 4 -32,8 8 0,-4 4 31,8 0 -31,-24 -8 0,8 0 16,-4 4 -16,-4 -12 31,-16 0 -31,-4 -4 15,8 0 -15,4 -16 16,4 0 -16,0 -8 31,8 4 -31,-8 0 0,8 4 16,8 -8 -16,4 28 31,8 -12 -31,-12 0 16,-8 -12 -16,-12 -4 15,0 12 -15,-4 -4 32,0 -4 -32,-8 0 0,4 4 31,0 -4 -31,-4 -8 0,4 0 31,0 -4 -31,0 0 0,-8 -12 16,0 4 -16,8 -8 31,-16 -32 -31,0 -16 16,-8 -24 -16,-24 -16 15,32 132 -15,0 0 15,0 0 -15</inkml:trace>
    </iact:actionData>
  </iact:action>
  <iact:action type="add" startTime="106762">
    <iact:property name="dataType"/>
    <iact:actionData xml:id="d26">
      <inkml:trace xmlns:inkml="http://www.w3.org/2003/InkML" xml:id="stk26" contextRef="#ctx0" brushRef="#br3">814 2566 0,'4'-64'31,"-4"64"-31,0 0 0,0 0 31,0 0 -31,0 0 0,0 0 0,0 0 0,-80 -132 21,44 120 -6,-8 -4 -15,4 -4 32,-16 4 -32,12 16 15,-12 -12 1,-8 12 -16,4 20 0,0 4 31,4 -4 -31,12 -8 0,8 8 31,4 20 -31,8 0 0,-4 0 32,8 4 -32,4 8 0,8 0 15,12 -8 -15,0 12 31,8 -20 -31,12 0 0,16 16 32,8 -24 -32,-8 4 0,8 -16 31,0 -20 -31,16 -36 0,-20 8 16,8 -8 -16,4 0 31,0 -20 -31,12 -4 0,4 -24 31,-16 28 -31,-12 -4 0,0 12 31,-8 0 -31,-8 8 0,16 -12 32,-4 16 -32,-8 4 0,-4 8 15,0 12 -15,0 12 31,-4 8 -31,-12 8 0,-4 0 16,0 16 -16,0 0 31,4 8 -31,4 32 16,-8 -16 -16,8 8 16,-8 8 -16,0 4 31,0 -12 -31,-8 0 15,-12 12 -15,4 -8 16,-4 0 -16,0 -16 31,8 -8 -31,-4 -8 0,-16 -4 16,16 -20 -16,-4 0 0,0 -8 31,0 0 -31,0 4 16,-4 -16 -16,4 8 15,0 -4 -15,0 -4 32,0 0 -32,-4 -20 31,12 8 -31,-4 8 0,-4 -12 16,4 0 -16,-4 -8 31,0 -4 -31,-8 -8 15,0 4 -15,8 0 16,-12 -4 -16,0 4 31,0 8 -31,-4 0 0,4 16 32,0 4 -32,-8 4 0,0 12 31,8 -4 -31,4 0 0,-4 -4 15,12 4 -15,0 8 16,-12 -16 0,-32 -60 -16,56 72 15,0 0 -15,0 0 0</inkml:trace>
    </iact:actionData>
  </iact:action>
  <iact:action type="add" startTime="132431">
    <iact:property name="dataType"/>
    <iact:actionData xml:id="d27">
      <inkml:trace xmlns:inkml="http://www.w3.org/2003/InkML" xml:id="stk27" contextRef="#ctx0" brushRef="#br3">5070 2342 0,'0'0'16,"0"0"-16,0 0 31,0 0 -31,0 0 0,0 0 0,0 0 16,0 0 -16,0 0 0,0 0 0,-80 -44 47,68 36 -32,-20 -8 -15,4 8 32,-12 4 -32,12 0 15,-8 8 -15,8 0 16,0 -4 -16,4 16 40,4 12 -40,4 -8 0,-8 8 16,-4 -4 -1,16 12 -15,4 -16 16,0 20 -16,0 4 31,16 -16 -31,-24 -8 16,16 8 -16,0 4 16,-4 12 -16,16 12 31,4 -12 -31,0 -4 0,-8 12 31,-4 -16 -31,4 -4 0,4 8 16,4 -24 -16,0 -4 31,4 12 -31,4 -8 0,4 0 31,-4 0 -31,12 -8 0,-8 0 16,0 0 -16,-4 12 31,0 -16 -31,0 0 16,8 -20 -16,-12 12 15,4 -24 -15,0 24 32,-4 -20 -32,-4 12 0,0 -16 31,-4 4 -31,4 -12 0,0 8 31,4 -12 -31,-8 16 0,4 -16 31,-12 -16 -31,8 28 0,-4 8 16,-12 -12 -16,-4 -8 31,4 0 -31,0 24 0,-4 -4 30,4 20 -30,-4 -12 0,-4 -12 32,0 8 -32,0 4 0,-4 0 15,-4 -4 -15,0 -12 32,0 12 -32,0 4 15,0 4 -15,-8 -16 16,-8 12 -16,-16 -20 31,28 -12 -31,24 44 0,0 0 0,0 0 16</inkml:trace>
    </iact:actionData>
  </iact:action>
  <iact:action type="add" startTime="137929">
    <iact:property name="dataType"/>
    <iact:actionData xml:id="d28">
      <inkml:trace xmlns:inkml="http://www.w3.org/2003/InkML" xml:id="stk28" contextRef="#ctx0" brushRef="#br3">11162 2782 0,'12'324'31,"-12"-432"-31,0 184 0,0 -44 9,-4 -24 -9,-4 -8 0,-4 0 31,0 -76 -15,-8 52 -16,0 -4 15,-4 4 -15,-12 8 31,4 -12 -31,-8 8 0,12 8 16,-4 -4 -16,-8 16 31,0 16 -31,12 0 16,0 12 0,-12 0 -16,12 12 0,4 8 31,12 0 -31,12 24 0,12 -8 15,4 4 -15,4 -8 32,24 0 -32,-16 -16 15,8 -12 -15,-8 -8 16,-8 -16 -16,8 -8 31,4 -4 -31,0 -8 0,8 -20 31,-8 -4 -31,0 -8 0,0 -12 16,0 8 -16,-4 0 31,8 12 -31,0 4 0,-16 -8 32,8 4 -32,8 4 0,-8 4 31,8 0 -31,-4 -4 0,4 12 15,0 8 -15,0 0 32,-16 20 -32,8 0 15,-4 8 -15,-4 8 31,-4 4 -31,-8 16 31,4 4 -31,-16 -12 0,4 0 31,0 20 -31,-4 -24 0,-4 20 32,0 -32 -32,-4 4 0,0 -4 15,4 -20 -15,-8 16 32,4 -16 -32,-4 -20 15,-4 -8 -15,0 -16 16,-8 -12 -16,-8 12 31,-12 -16 -31,-4 20 0,-4 12 31,8 0 -31,4 16 0,-4 4 16,8 -4 -16,0 0 31,0 16 -31,0 -16 0,-8 -8 31,48 20 -31,0 0 0,0 0 0</inkml:trace>
    </iact:actionData>
  </iact:action>
  <iact:action type="add" startTime="139627">
    <iact:property name="dataType"/>
    <iact:actionData xml:id="d29">
      <inkml:trace xmlns:inkml="http://www.w3.org/2003/InkML" xml:id="stk29" contextRef="#ctx0" brushRef="#br3">16022 2882 0,'-112'8'31,"112"-8"-31,0 0 16,0 0 -16,-68 -12 31,48 8 -31,8 -24 16,-4 24 -16,8 -4 0,-16 -4 15,-12 4 17,8 16 -32,-12 -4 0,8 -4 31,-28 0 -31,16 12 0,4 24 31,8 16 -31,0 -16 0,12 20 16,12 4 -16,8 -8 31,4 8 -31,4 0 0,-12 4 31,28 -32 -31,0 -8 0,4 -16 31,8 -8 -31,8 8 0,16 -8 32,-12 -20 -32,-4 -4 0,8 -24 15,8 -12 -15,-4 -20 32,0 12 -32,-12 4 0,-8 0 31,0 8 -31,12 8 0,-8 -4 31,8 8 -31,-16 16 0,8 0 16,0 4 -16,0 20 31,-8 0 -31,8 20 0,-16 4 31,4 0 -31,-4 12 0,0 0 31,0 16 -31,-4 -8 0,-4 -4 16,0 8 -16,-8 -16 31,0 4 -31,-8 -20 0,-4 0 0,-4 -4 32,0 -8 -32,-4 0 0,-16 4 31,-4 -12 -31,-12 4 31,4 0 -31,-12 4 0,4 0 16,4 -12 -16,4 -12 31,12 8 -31,16 -4 0,-4 -4 31,0 4 -31,-8 -4 0,-12 -24 31,-4 4 -31,0 -4 0,40 48 16,0 0 -16,0 0 31</inkml:trace>
    </iact:actionData>
  </iact:action>
  <iact:action type="add" startTime="141062">
    <iact:property name="dataType"/>
    <iact:actionData xml:id="d30">
      <inkml:trace xmlns:inkml="http://www.w3.org/2003/InkML" xml:id="stk30" contextRef="#ctx0" brushRef="#br3">20190 2798 0,'0'0'32,"0"0"-32,0 0 15,-100 -40 -15,72 32 16,-4 -24 -16,-12 -4 45,-12 4 -45,12 8 0,-8 4 16,-12 12 -1,-4 24 -15,4 -4 32,4 28 -32,12 8 0,12 0 15,12 8 -15,8 24 32,12 -8 -32,20 12 0,8 -24 31,4 -8 -31,20 -20 0,8 -12 31,-4 -16 -31,8 -8 0,-8 -12 16,0 -24 -16,-8 4 31,20 -28 -31,-8 -12 0,-4 8 31,-8 8 -31,-4 8 0,-12 4 16,8 8 -16,0 -4 31,8 8 -31,-8 8 16,8 -8 -16,4 20 15,4 -4 -15,-4 8 32,-4 8 -32,-4 4 0,-4 16 31,0 -8 -31,-8 24 0,4 8 31,-4 -12 -31,-20 8 0,-12 4 16,12 4 -16,-8 -8 31,-4 4 -31,-4 -12 16,0 8 -16,-20 -12 15,4 -4 -15,-8 -12 31,12 4 -31,-8 4 0,-4 -4 16,-4 -16 -16,-12 8 31,0 -4 -31,0 4 0,0 -20 32,8 0 -32,-4 -12 0,4 -8 31,12 4 -31,12 -20 0,4 8 31,8 0 -31,0 8 0,-4 0 16,-40 4 -16,48 32 31,0 0 -31,0 0 0</inkml:trace>
    </iact:actionData>
  </iact:action>
  <iact:action type="add" startTime="142528">
    <iact:property name="dataType"/>
    <iact:actionData xml:id="d31">
      <inkml:trace xmlns:inkml="http://www.w3.org/2003/InkML" xml:id="stk31" contextRef="#ctx0" brushRef="#br3">25818 2838 0,'0'0'31,"0"0"-31,-68 -8 0,44 -4 15,-4 -4 -15,0 -4 32,-4 0 -32,8 16 0,-8 0 31,-4 8 -31,-8 0 0,-8 4 16,4 20 -1,-4 8 -15,-4 8 16,-8 -4 -16,12 16 31,8 -4 -31,8 -4 16,4 4 -16,24 0 15,-4 12 -15,12 12 32,16 -24 -32,8 -4 0,0 -4 31,12 -12 -31,8 -20 0,24 -44 31,4 8 -31,0 -20 0,-16 4 16,0 -8 -16,4 -12 31,8 -12 -31,-12 -4 0,-4 -8 31,-8 16 -31,4 12 0,8 20 16,16 -16 -16,-4 16 31,-16 16 -31,-8 8 16,4 16 -16,-12 -4 15,0 12 -15,-8 -4 32,12 28 -32,-4 8 0,4 0 31,-8 12 -31,-4 12 0,-4 -12 31,-12 -12 -31,-8 -12 0,-4 0 16,0 -4 -16,-12 -4 31,-16 0 -31,0 -16 0,16 16 16,-16 -12 -16,8 0 31,-4 0 -31,-12 -20 15,8 -4 -15,0 12 16,0 -16 -16,-20 -12 31,0 12 -31,-8 4 0,4 0 29,-4 -24 -29,0 16 0,4 -8 31,8 8 -31,0 4 0,8 -12 31,4 12 -31,12 -24 0,-20 4 16,4 -20 -16,-24 -20 31,-52 8 -31,112 68 0,0 0 0,0 0 16</inkml:trace>
    </iact:actionData>
  </iact:action>
  <iact:action type="add" startTime="191388">
    <iact:property name="dataType"/>
    <iact:actionData xml:id="d32">
      <inkml:trace xmlns:inkml="http://www.w3.org/2003/InkML" xml:id="stk32" contextRef="#ctx0" brushRef="#br1">11206 2638 0,'0'0'16,"0"0"-16,0 0 31,0 0 -31,0 0 16,0 0 -16,0 0 15,0 0 -15,0 0 0,0 0 0,0 0 31,-36 108 1,28 -60 -32,-12 4 0,4 4 15,8 4 -15,0 -12 32,-8 4 -32,8 -4 15,-8 -8 -15,8 -4 16,-4 8 -16,-4 -28 31,12 16 -31,-8 0 0,-4 -8 16,12 -12 -16,-4 -12 0,4 0 31,8 0 -31,-4 0 16,0 0 -16,0 0 0,0 0 0,0 0 15,0 0 -15,0 0 0,0 0 0,0 0 31,0 0 -31,0 0 0,0 0 0,72 44 79,-44 -32 -79,8 -12 31,12 -4 -31,24 8 0,-8 24 31,-4 -24 -31,-12 -8 0,-4 8 16,-8 4 -16,0 -12 31,-8 12 -31,-4 -4 16,0 -16 -16,0 0 15,-4 12 -15,-4 -8 31,4 4 -31,-8 20 0,24 -8 32,-16 0 -32,-20 -8 0,0 0 0,0 0 0</inkml:trace>
    </iact:actionData>
  </iact:action>
  <iact:action type="add" startTime="192323">
    <iact:property name="dataType"/>
    <iact:actionData xml:id="d33">
      <inkml:trace xmlns:inkml="http://www.w3.org/2003/InkML" xml:id="stk33" contextRef="#ctx0" brushRef="#br1">11290 2698 0,'0'0'15,"0"0"-15,0 0 31,0 0 -31,0 0 0,0 0 0,0 0 0,0 0 0,32 128 47,-40 -56 -47,4 -12 16,-4 8 -16,0 -12 31,8 0 -31,-4 0 16,8 4 -16,12 -4 15,-8 4 -15,0 32 32,-4 -4 -32,-4 -4 0,0 -20 15,-4 -16 -15,8 -4 32,-8 -16 -32,4 4 15,8 -4 -15,-8 4 16,8 4 -16,4 -4 31,0 4 -31,-20 -24 0,8 36 31,-8 -36 -31,-28 20 0,8 -28 16,28 -4 -16,0 0 31,0 0 -31</inkml:trace>
    </iact:actionData>
  </iact:action>
  <iact:action type="add" startTime="192983">
    <iact:property name="dataType"/>
    <iact:actionData xml:id="d34">
      <inkml:trace xmlns:inkml="http://www.w3.org/2003/InkML" xml:id="stk34" contextRef="#ctx0" brushRef="#br1">11226 2594 0,'0'0'16,"0"0"-16,0 0 16,0 0 -16,0 0 0,0 0 0,0 0 15,0 0 -15,0 0 32,-84 120 -1,52 -40 -31,8 24 0,0 0 15,0 -32 1,8 0 -16,0 -16 31,0 -12 -31,-4 4 0,4 -4 32,-8 -8 -32,12 0 0,8 -8 15,-4 0 -15,4 -16 31,4 4 -31,0 -12 0,0 0 0,8 0 0,4 -4 32,-8 12 -32,-4 -12 0,0 0 0,0 0 0,0 0 0,88 68 92,-40 -48 -92,8 4 0,28 0 31,0 -16 -31,-8 -20 0,-8 16 16,-8 -4 -16,-8 8 31,-12 -12 -31,-16 0 16,-4 -4 -16,-8 0 15,4 0 -15,-16 -28 31,0 4 -31,-20 -16 0,32 4 32,-12 44 -32,0 0 0,0 0 15</inkml:trace>
    </iact:actionData>
  </iact:action>
  <iact:action type="add" startTime="193685">
    <iact:property name="dataType"/>
    <iact:actionData xml:id="d35">
      <inkml:trace xmlns:inkml="http://www.w3.org/2003/InkML" xml:id="stk35" contextRef="#ctx0" brushRef="#br1">11238 2638 0,'0'0'31,"0"0"-31,0 0 0,0 0 31,0 0 -31,0 0 0,0 0 0,0 0 0,-16 140 47,20 -76 -47,4 4 16,-8 12 -16,-4 -16 16,8 8 -1,12 8 -15,0 -12 16,0 -4 -16,0 20 31,-4 28 -31,-4 -20 0,-8 -8 31,4 -28 -31,-12 -20 0,12 8 16,-4 -16 -16,0 12 31,0 -28 -31,-12 -12 0,-16 -32 31,4 12 -31,24 20 0,0 0 32,0 0 -32</inkml:trace>
    </iact:actionData>
  </iact:action>
  <iact:action type="add" startTime="195000">
    <iact:property name="dataType"/>
    <iact:actionData xml:id="d36">
      <inkml:trace xmlns:inkml="http://www.w3.org/2003/InkML" xml:id="stk36" contextRef="#ctx0" brushRef="#br1">6314 3998 0,'28'-40'16,"-28"40"-16,0 0 16,0 0 -16,0 0 0,0 0 0,0 0 31,80 28 -15,-64 -24 -1,0 8 -15,16 -4 31,-8 -4 -31,0 16 0,0 -20 16,-8 0 -16,12 0 31,8 0 -31,-8 -4 0,0 0 16,0 0 0,8 0 -16,0 -12 31,4 4 -31,0 4 0,8 4 31,0 0 -31,4 8 0,-12 4 16,0 4 -16,-12 -12 31,-4 20 -31,0 0 0,4 -28 31,-4 4 -31,0 12 0,-4 -16 30,4 16 -30,12 -12 0,0 4 16,0 4 -16,28 -8 31,-8 0 -31,12 20 0,-8 -4 32,-4 -12 -32,-8 0 0,-12 8 31,-8 -8 -31,-8 20 0,0 -8 31,4 4 -31,0 0 0,0 -8 31,0 4 -31,8 0 0,8 0 16,8 -28 -16,4 24 31,12 8 -31,-8 -4 0,-4 -4 31,-8 -20 -31,-8 20 0,-8 -12 16,12 12 -16,-12 -8 31,4 8 -31,-8 -8 0,-4 -4 32,12 12 -32,12 -16 0,4 12 31,12 0 -31,0 8 0,0 0 15,-4 -12 -15,-12 -8 32,-8 4 -32,-12 0 15,4 0 -15,-4 -4 16,-4 8 -16,8 -12 31,4 20 -31,-8 0 0,4 -8 31,4 12 -31,24 -8 0,20 -4 21,-8 4 -21,-4 12 0,-8 -16 15,-20 4 -15,-4 -8 32,-12 0 -32,-16 8 0,0 0 31,-8 0 -31,-4 -4 0,8 0 15,0 0 -15,0 0 32,0 0 -32,0 0 0,0 0 0,-88 -28 31,48 8 -31,-24 4 31,-8 -4 -31,0 16 0,0 -12 31,8 12 -31,12 16 0,0 -20 32,12 4 -32,0 0 0,4 4 15,-20 -4 -15,-20 4 32,-16 -8 -32,-16 12 15,28 -16 -15,28 4 16,8 4 -16,-8 -4 31,8 12 -31,-12 -12 0,-8 4 16,-24 4 -16,-8 12 31,8 0 -31,24 -16 0,8 -8 31,20 16 -31,12 -8 0,-4 12 16,-12 -16 -16,-24 16 31,-24 -8 -31,-4 4 16,4 0 -16,20 4 14,4 32 -14,4 -36 32,12 16 -32,16 -4 0,-16 -12 15,-20 0 -15,-24 -8 31,0 4 -31,20 0 16,12 0 -16,20 -8 31,0 16 -31,0 -12 0,8 -12 16,-4 16 -16,-12 -4 31,-20 8 -31,-4 0 0,-16 -4 31,32 4 -31,12 0 0,12 4 16,8 -12 -16,20 20 31,4 -12 -31,0 -4 0,0 0 0,0 4 16,0 -4 -16,0 0 0,76 12 47,-32 0 -47,36 -4 31,8 -8 -31,12 -4 0,-4 -4 16,-12 -8 -16,-4 8 31,-16 -24 -31,16 12 0,28 4 31,12 -12 -31,-12 0 0,-16 0 31,-12 -8 -31,-12 4 0,36 16 32,12 4 -32,0 4 0,-20 20 31,-24 -4 -31,-20 -8 0,16 4 14,24 -8 -14,40 8 31,-20 8 -31,-20 -4 0,-28 -4 15,-8 -4 -15,0 -8 32,24 20 -32,8 -32 15,0 12 -15,-12 4 16,-20 8 -16,-16 0 31,0 -4 -31,-8 8 0,-4 -16 31,-8 12 -31,8 -8 0,12 4 16,20 4 -16,4 12 31,-8 -16 -31,-8 -8 0,0 16 32,0 8 -32,-4 -16 0,-4 20 31,-8 -12 -31,0 20 0,-12 -16 31,-8 -12 -31,-12 -8 0</inkml:trace>
    </iact:actionData>
  </iact:action>
  <iact:action type="add" startTime="201709">
    <iact:property name="dataType"/>
    <iact:actionData xml:id="d37">
      <inkml:trace xmlns:inkml="http://www.w3.org/2003/InkML" xml:id="stk37" contextRef="#ctx0" brushRef="#br1">16010 2786 0,'20'200'31,"-20"-200"-31,0 0 16,-8 112 -16,4 -92 31,4 -12 -31,-4 4 0,-4 -8 0,0 4 0,-12 -8 32,4 -4 -32,0 24 31,12 -16 -31,-12 4 0,4 0 15,-8 -8 -15,8 -16 32,-8 20 -32,0 8 0,-4 -16 15,16 -8 1,-16 -4 -16,0 -4 31,0 -4 -31,8 -8 31,-4 -4 -31,0 8 0,12 -4 16,-4 4 -16,8 -8 31,0 8 -31,8 8 0,-4 -4 16,-4 4 -16,4 -4 31,8 -8 -31,-4 -4 16,-8 -12 -16,12 28 15,0 -4 -15,4 0 32,8 8 -32,0 0 0,-4 4 31,8 8 -31,4 -20 0,8 8 31,8 8 -31,-4 -4 0,-12 16 16,8 4 -16,-4 8 30,4 -4 -30,0 4 16,0 8 -16,-4 0 15,-4 4 -15,4 16 32,-12 8 -32,-12 8 0,8 -8 31,-24 -8 -31,-4 0 0,4 -12 15,-4 0 -15,-12 8 32,0 4 -32,-4 -16 15,-4 -8 -15,4 -12 16,-16 4 -16,12 4 31,-8 -8 -31,4 12 0,-4 -20 16,4 16 -16,4 -4 31,8 16 -31,0 4 16,0 0 -16,0 -12 15,4 -4 -15,0 4 32,4 -12 -32,-4 4 0,4 8 15,0 8 -15,8 12 31,0 0 -31,4 12 16,-4 0 -16,8 -20 16,0 -8 -16,-4 8 31,20 -16 -31,-4 0 0,8 20 31,0 -36 -31,8 4 0,-4 12 16,4 8 -16,0 -16 31,0 20 -31,-12 -24 30,8 4 -30,4 -4 15,4 -12 -15,-4 8 32,-4 -20 -32,0 24 0,-4 -24 31,4 12 -31,0 8 0,-4 -20 31,-4 -4 -31,-4 16 0,4 4 16,-8 0 -16,0 -4 0,0 -4 31,-8 0 -31,0 16 0,0 -24 0,-4 8 16,0 -4 15,-12 -8 -31,4 8 15,-4 -16 1,-4 8 -16,4 -16 31,-4 -20 -31,0 16 0,-12 8 32,4 8 -32,-8 0 0,4 12 15,0 16 -15,8 -12 31,0 4 -31,4 4 16,0 4 -16,-12 8 16,-20 8 -16,-24 8 31,76 -24 -31,0 0 0,0 0 0</inkml:trace>
    </iact:actionData>
  </iact:action>
  <iact:action type="add" startTime="204583">
    <iact:property name="dataType"/>
    <iact:actionData xml:id="d38">
      <inkml:trace xmlns:inkml="http://www.w3.org/2003/InkML" xml:id="stk38" contextRef="#ctx0" brushRef="#br1">5758 3378 0,'68'96'31,"-68"-96"-31,0 0 16,0 0 -16,0 0 0,0 0 0,0 0 31,0 0 -31,0 0 16,0 0 -16,0 0 0,0 0 0,-64 -128 47,52 108 -32,-4 -16 -15,4 8 32,0 -8 -32,4 0 0,0 12 31,0 8 -31,0 -12 0,4 8 31,0 -8 -31,4 0 0,-4 -12 31,-4 8 -31,8 -16 15,-8 8 -15,16 4 0,-4 -4 31,4 36 -31,-4 -4 0,4 -12 0,-8 20 32,8 0 -32,-8 0 0,0 0 31,92 -16 -31,-52 12 15,4 -8 -15,4 8 32,0 8 -32,0 0 15,-20 0 -15,12 -4 16,4 -12 -16,12 8 31,8 8 -31,28 4 0,-24 -16 16,0 8 -16,-12 -8 31,0 8 -31,-16 -8 16,-4 12 -16,-8 -4 15,-4 -4 -15,16 0 32,-8 -8 -32,16 0 0,8 12 31,8 -8 -31,4 -12 0,4 8 15,-12 16 -15,-4 -8 32,-16 -8 -32,0 12 0,-8 20 31,8 -8 -31,20 -32 0,12 24 31,4 0 -31,8 -4 0,-4 8 16,-24 4 -16,0 -4 31,-8 4 -31,-8 -36 16,-4 24 -16,-4 -8 15,32 -8 -15,20 8 32,4 -4 -32,0 16 0,-16 -4 31,-12 8 -31,-12 -24 0,-8 4 31,12 -8 -31,4 -8 0,12 20 16,12 0 -16,8 0 31,-4 4 -31,-20 -8 0,-12 12 31,-8 0 -31,0 8 0,-8 -8 16,16 -8 -16,8 20 31,8 -24 -31,8 12 16,-8 -12 -16,-8 16 15,-8 -16 -15,-12 16 32,8 -8 -32,-8 4 0,-4 8 31,8 -16 -31,16 12 0,28 4 31,0 -12 -31,-8 4 0,-16 4 16,-4 -8 -16,-8 16 31,0 -20 -31,-4 -4 0,12 16 31,16 -4 -31,16 -12 0,-4 16 31,-4 4 -31,-20 8 0,-20 -16 16,4 -8 -16,4 16 31,28 -12 -31,24 0 0,-4 0 29,-20 -8 -29,-12 8 0,-12 4 31,0 12 -31,0 -28 0,16 16 31,12 4 -31,8 0 0,0 4 16,-16 8 -16,-8 -8 31,-12 0 -31,-12 -16 0,4 -4 16,12 12 -16,28 4 31,8 -16 -31,-12 20 15,-16 -12 -15,-20 16 16,-4 -12 -16,4 -8 31,4 -8 -31,8 8 0,4 0 32,24 4 -32,0 12 0,0 -4 31,-24 -12 -31,-8 12 0,-12 0 15,4 -16 -15,-4 -12 32,24 12 -32,12 20 0,4 -20 31,-20 12 -31,-12 0 0,-4 -12 31,8 8 -31,-16 8 0,-8 -4 31,-8 8 -31,-4 -12 0,4 4 16,0 0 -16,-4 8 31,4 -8 -31,4 4 0,0 12 32,4 4 -32,-4 -12 0,4 4 46,-8 4 -46,-8 0 0,8 -12 15,-8 12 -15,0 12 32,-8 -8 -32,4 12 15,-8 8 -15,0 16 16,0 12 -16,-4 -16 31,0 -8 -31,8 24 0,-12 -16 16,8 -4 -16,-4 -12 31,0 0 -31,0 -12 16,0 0 -16,4 -8 15,4 16 -15,-4 -12 32,-4 12 -32,-4 24 0,12 4 31,-12 -8 -31,4 16 0,0 -8 15,4 0 -15,0 -16 32,4 0 -32,0 -32 0,0 4 0,-16 -16 31,8 0 -31,0 0 0,0 0 31</inkml:trace>
    </iact:actionData>
  </iact:action>
  <iact:action type="add" startTime="207177">
    <iact:property name="dataType"/>
    <iact:actionData xml:id="d39">
      <inkml:trace xmlns:inkml="http://www.w3.org/2003/InkML" xml:id="stk39" contextRef="#ctx0" brushRef="#br1">13726 2894 0,'0'0'16,"0"0"-16,0 0 15,0 0 -15,12 120 31,-4 -120 -31,-8 16 0,12 0 16,0 -12 -16,12 20 16,12 -20 15,-4 28 -31,8 -16 0,4 12 31,-4 8 -31,4 -12 16,-4 20 -16,4 0 15,0 0 -15,12 -8 16,4 20 -16,4 -8 31,0 12 -31,-20 -8 0,-32 -12 32,-4 -12 -32,-16 -20 0,-24 -48 31,20 -4 -31,12 44 0,0 0 0,0 0 31</inkml:trace>
    </iact:actionData>
  </iact:action>
  <iact:action type="add" startTime="207706">
    <iact:property name="dataType"/>
    <iact:actionData xml:id="d40">
      <inkml:trace xmlns:inkml="http://www.w3.org/2003/InkML" xml:id="stk40" contextRef="#ctx0" brushRef="#br1">14822 2778 0,'0'0'31,"0"0"-31,0 0 0,0 0 32,0 0 -32,-72 -12 0,52 32 31,12 8 -31,-8 20 0,0 -4 31,-8 12 -31,0 8 0,-4 32 16,4 -16 -1,0 8 -15,-4 4 16,12 8 -16,0 -40 31,-16 -12 -31,-8 -48 0,40 0 32,0 0 -32,0 0 0</inkml:trace>
    </iact:actionData>
  </iact:action>
  <iact:action type="add" startTime="214193">
    <iact:property name="dataType"/>
    <iact:actionData xml:id="d41">
      <inkml:trace xmlns:inkml="http://www.w3.org/2003/InkML" xml:id="stk41" contextRef="#ctx0" brushRef="#br2">11022 4066 0,'-20'76'31,"20"-76"-31,0 0 15,0 0 -15,0 0 0,0 0 0,0 0 32,0 0 -32,0 0 0,0 0 0,0 0 0,-20 -120 47,20 104 -16,-12 -12 -31,0 4 0,0 16 30,0 -20 -30,4 -4 0,4 12 31,-4 -4 -31,8 0 0,-4 0 16,-4 8 -16,0 -12 31,-4 0 -31,4 -4 0,-4 16 16,4 -12 -1,-12 0 -15,4 4 32,8 -4 -32,-8 28 0,4 -8 15,0 -4 -15,12 4 0,-4 0 0,0 -8 32,-8 0 -32,4 16 31,-4 -36 -31,4 4 31,-4 8 -31,0 -8 0,0 8 16,0 8 -16,0 4 15,-8 -8 1,0 0 -16,-4 8 0,0 0 31,8 0 -31,-4 8 0,-4 -4 31,8 -4 -31,-8 4 0,-4 0 32,4 12 -32,-12 -20 15,0 20 -15,8 -12 32,0 8 -32,0 0 15,-4 8 -15,0 -8 16,-4 -4 -16,12 0 31,-8 12 -31,0 0 0,4 0 45,8 -4 -45,-16 -4 0,0 12 32,4 0 -32,-4 4 0,12 4 15,0 4 -15,0 0 31,0 12 -31,4 -12 0,8 0 32,-4 4 -32,4 0 0,0 0 31,0 12 -31,-4 0 0,8 -24 16,4 8 -16,-12 4 31,0 -4 -31,0 0 0,0 -4 31,0 0 -31,-4 4 0,4 0 16,4 0 -16,-8 -4 31,-4 4 -31,8 -8 16,4 8 -16,0 -8 15,4 8 -15,-4 0 31,0 4 -31,4 12 0,-8 8 16,16 -12 -16,-4 8 31,0 8 -31,12 4 16,-4 -16 -16,4 -8 16,4 -4 -16,4 4 31,-8 4 -31,0 -16 0,12 -4 31,-8 -8 -31,8 4 0,4 0 31,4 4 -31,-12 8 0,4 -8 16,0 4 -16,0 8 31,0 -8 -31,4 -4 0,-8 8 31,0 0 -31,0 0 0,8 0 16,8 4 -16,4 -4 31,4 4 -31,0 -4 16,12 -12 -16,-4 4 16,8 8 -16,0 -16 31,-16 8 -31,-8 -28 0,4 -4 31,-20 16 -31,4 4 0,-4 -4 31,-4 -4 -31,4 -4 0,-4 0 16,8 -12 -16,4 4 31,-8 0 -31,0 0 16,-8 0 -16,4 -8 15,0 8 -15,12 0 32,0 4 -32,4 -8 0,8 4 15,-4 -4 -15,4 8 32,-16 -4 -32,8 -4 15,-8 8 -15,0 -4 16,-8 16 -16,0 -12 0,4 0 31,-8 0 -31,-4 8 0,4 -4 0,0 4 31,-4 -12 -31,4 4 0,-4 0 16,0 0 -16,0 4 31,0 -4 -31,0 4 0,0 -16 31,0 4 -31,4 8 32,0 4 -32,0 -4 0,0 4 15,0 -24 17,-4 20 -32,0 -16 0,4 16 31,-12 -24 -31,-16 -20 0,-28 -16 31,-20 -4 -31,68 76 0,0 0 0,0 0 16</inkml:trace>
    </iact:actionData>
  </iact:action>
  <iact:action type="add" startTime="248295">
    <iact:property name="dataType"/>
    <iact:actionData xml:id="d42">
      <inkml:trace xmlns:inkml="http://www.w3.org/2003/InkML" xml:id="stk42" contextRef="#ctx0" brushRef="#br1">19806 1842 0,'0'0'31,"0"0"-31,0 0 0,0 0 31,0 0 -31,0 0 0,20 112 32,-8 -68 -32,-4 36 0,-8 20 15,-4 -4 -15,4 -8 32,0 -8 -32,8 0 0,4 -4 31,12 12 -31,0 20 0,-8 -20 31,0 -20 -31,0 -20 0,-4 -8 16,-8 -12 -16,-4 -12 31,-4 -16 -31,-8 0 0,-24 -84 16,28 12 -1,8 72 -15,0 0 31,0 0 -31</inkml:trace>
    </iact:actionData>
  </iact:action>
  <iact:action type="add" startTime="248919">
    <iact:property name="dataType"/>
    <iact:actionData xml:id="d43">
      <inkml:trace xmlns:inkml="http://www.w3.org/2003/InkML" xml:id="stk43" contextRef="#ctx0" brushRef="#br1">20562 2206 0,'0'0'32,"0"0"-32,0 0 0,0 0 31,0 0 -31,0 0 0,0 0 0,0 0 0,-76 20 47,52 -20 -47,4 16 15,-28 -4 -15,12 8 16,4 0 -16,0 12 31,0 -16 -31,4 16 0,4 -8 16,4 12 -1,-4 8 -15,-4 24 32,16 -8 -32,-8 -16 0,12 -8 15,0 24 -15,4 -8 32,8 4 -32,-4 0 0,4 -12 31,-4 4 -31,4 -12 0,4 4 15,8 12 -15,0 -32 32,8 12 -32,-4 -8 15,0 -8 -15,4 -16 16,4 12 -16,8 -12 31,0 0 -31,-8 -8 0,4 -8 31,8 12 -31,-4 -8 0,12 -4 32,-8 0 -32,-8 4 0,-4 8 15,0 -20 -15,-4 -12 32,0 24 -32,-8 -20 0,0 12 31,-4 4 -31,-12 -12 0,4 4 31,4 -12 -31,-4 0 0,4 4 16,0 4 -16,-8 -8 31,4 8 -31,-4 4 0,0 0 31,4 4 -31,-4 -8 0,0 4 16,0 8 -16,0 0 31,-8 -12 -31,4 28 16,4 -12 -16,-8 0 0,4 0 15,-4 -4 -15,4 0 32,-4 -12 -32,-4 12 0,4 4 31,0 -8 -31,0 4 0,-8 8 31,8 4 -31,0 4 0,0 0 31,-8 -4 -31,8 0 0,0 0 16,4 12 -16,-8 4 0,0 -12 31,-4 0 -31,-4 4 31,-4 -20 -31,-24 20 16,0 -64 -16,48 60 31,0 0 -31,0 0 0</inkml:trace>
    </iact:actionData>
  </iact:action>
  <iact:action type="add" startTime="258026">
    <iact:property name="dataType"/>
    <iact:actionData xml:id="d44">
      <inkml:trace xmlns:inkml="http://www.w3.org/2003/InkML" xml:id="stk44" contextRef="#ctx0" brushRef="#br1">10458 4478 0,'-64'48'0,"64"-48"0,0 0 0,0 0 0,-4 108 0,4 -52 0,-4 12 0,8 8 0,12 0 0,-4 4 0,-4 -8 0,-8 -16 0,4 12 0,0 -28 0,0 -8 0,0 -8 0,0 -20 0,-4 0 0,4 4 0,0 0 0,-4 -8 0,0 0 0,0 0 0,0 0 0,0 0 0,0 0 0,0 0 0,0 0 0,0 0 0,68 -8 0,-40 12 0,0 -4 0,4 8 0,12 -8 0,8 8 0,-12 8 0,4 -12 0,-8 -4 0,4 4 0,-12 0 0,4 0 0,0 -8 0,-8 0 0,-4 -8 0,4 20 0,0 -8 0,12 -4 0,4 0 0,0 8 0,8 -8 0,-8 8 0,12 0 0,0 0 0,-4 4 0,-8 -4 0,-8 4 0,-4 -4 0,-4 -4 0,0 12 0,4 -12 0,4 4 0,4 -4 0,8 -4 0,8 4 0,20 0 0,0 4 0,-4 -8 0,-4 4 0,-16 -4 0,-8 4 0,0 4 0,-16 4 0,0 -12 0,4 4 0,4 12 0,-4 -16 0,20 12 0,20 -16 0,0 4 0,-8 -8 0,8 16 0,-16 4 0,0 -12 0,-20 16 0,-4 -16 0,-4 8 0,-4 0 0,4 -4 0,8 8 0,0 -4 0,20 -4 0,-16 0 0,20 8 0,0 4 0,8 -4 0,-4 4 0,-8 -4 0,-20 -4 0,4 0 0,-4 -4 0,8 8 0,4 8 0,-8 -8 0,16 0 0,20 -8 0,8 0 0,12 12 0,-12 -8 0,-20 4 0,-12 0 0,-12 0 0,-4 4 0,4 -8 0,4 -12 0,20 8 0,0 0 0,20 12 0,0 -8 0,-12 -4 0,-12 4 0,-8 8 0,-20 -12 0,4 8 0,4 -8 0,-4 -4 0,-32 4 0,116 0 0,-40 0 0,-4 0 0,20 4 0,-20 8 0,-20 8 0,-12 -4 0,-8 4 0,0 -16 0,-12 4 0,24 4 0,24 0 0,0 -12 0,0 4 0,0 -4 0,-4 4 0,-8 0 0,-8 -4 0,-12 0 0,-8 4 0,0 0 0,0 4 0,8 0 0,32 -8 0,-4 4 0,4 -4 0,12 4 0,-12 -12 0,-8 12 0,-4 -8 0,-16 4 0,-12 -8 0,4 8 0,8 4 0,24 -4 0,12 -8 0,12 4 0,-4 4 0,-8 4 0,-16 -20 0,-16 16 0,4 -4 0,-8 -4 0,-4 8 0,24 -4 0,16 0 0,20 -12 0,-8 8 0,-8 4 0,-20 -8 0,-24 0 0,4 8 0,-4 0 0,8 -8 0,-44 12 0,112 -16 0,-112 16 0,0 0 0,200 -20 0,-116 44 0,-36 -24 0,-12 4 0,-12 0 0,8 -16 0,4 8 0,-36 4 0,0 0 0,248 76 0,-288 -16 0,40 -60 0,0 0 0,180 -4 0,-100 -52 0,-20 12 0,-16 4 0,-8 20 0,0 0 0,-36 20 0,0 0 0,252 -164 0,-96 48 0,-156 116 15,0 0 1,152 -16 -16,-208 100 16,20 -32 -16,24 -32 15,20 -8 -15,0 -8 0,12 -4 31,-4 -24 -31,-8 8 16,4 -20 -12,-4 20 -4,-8 -12 31,0 -8 -31,-4 -4 0,0 0 31,4 4 -31,-8 -4 0,-4 -12 31,4 -8 -31,0 -4 0,4 8 16,-4 -28 -16,0 4 31,0 8 -31,4 36 0,-4 8 32,4 20 -32,4 4 0,0 4 31,4 0 -31,-4 0 0,0 0 0,0 0 0,0 0 0,0 0 31,-28 116 -15,12 -92 15,-20 12 -31,-4 0 0,-4 12 31,44 -48 -31,0 0 0,-48 196 31,-104 -112 -31,44 -32 0,44 -24 16,32 -16 -16,20 -12 31,20 -4 -31,44 -28 0,-8 12 32,8 0 -32,4 0 0,-4 -4 31,0 -12 -31,-52 36 0,0 0 0,156 -100 15,-112 44 17,-20 0 -32,-8 0 0,0 8 46,-8 12 -46,-4 20 0,-4 8 0,4 4 31,-4 4 -31,8 0 0,-8 0 0,0 0 0,0 0 0,60 116 47,-44 -80 -16,8 16 -31,-8 -12 0,-4 16 16,8 12 -16,12 0 31,0 -20 -31,-8 -4 16,8 -8 -16,-20 -28 15,-20 -40 -15</inkml:trace>
    </iact:actionData>
  </iact:action>
  <iact:action type="add" startTime="266958">
    <iact:property name="dataType"/>
    <iact:actionData xml:id="d45">
      <inkml:trace xmlns:inkml="http://www.w3.org/2003/InkML" xml:id="stk45" contextRef="#ctx0" brushRef="#br1">26238 2586 0,'-120'20'31,"120"-20"-31,0 0 0,0 0 32,0 0 -32,0 0 0,0 0 31,0 0 -31,0 0 0,0 0 16,-36 -112 -16,12 88 31,-4 12 -31,-8 -12 0,-4 0 31,0 4 -31,-12 8 25,4 8 -25,12 -8 15,4 4 -15,4 12 16,8 -12 -16,4 12 31,8 -8 -31,-8 0 0,0 8 31,4 0 -31,-4 12 0,4 4 32,-20 0 -32,20 -4 0,-8 0 15,-12 8 -15,16 12 32,-4 -12 -32,4 0 15,-8 4 -15,20 4 16,0 -4 -16,8 -8 31,12 12 -31,4 0 0,-4 0 31,8 4 -31,-4 24 0,4 -12 16,12 12 -16,-8 -16 31,4 4 -31,-8 -16 0,8 4 31,0 -4 -31,4 0 0,8 8 32,4 0 -32,-4 4 0,-8 4 31,-4 4 -31,4 20 0,-20 -8 31,-4 12 -31,-4 -16 0,-20 -12 16,4 -4 -16,-4 -20 31,-4 4 -31,-4 -12 0,-8 0 31,-16 0 -31,8 4 0,-12 0 32,8 -8 -32,4 -4 0,4 0 15,16 0 -15,0 -8 31,8 4 -31,-4 -8 0,8 0 32,0 -8 -32,-4 8 0,8 -20 0,8 0 15,0 -8 17,-4 0 -32,0 4 0,0 -12 31,-8 8 -31,4 -8 0,8 0 31,-4 -8 -31,-4 -12 0,16 4 31,0 8 -31,-8 8 0,16 -4 32,12 -8 -32,-4 20 0,12 8 15,16 -4 -15,-4 -4 31,-4 20 -31,0 -12 0,-24 4 32,-12 -16 -32,0 -4 0,0 -16 31,-20 -16 -31,4 16 0,-8 12 16,4 20 -16,0 16 31,-8 4 -31,-16 -8 15,-16 -28 -15,-36 16 16,80 24 -16,0 0 0,0 0 16</inkml:trace>
    </iact:actionData>
  </iact:action>
  <iact:action type="add" startTime="273359">
    <iact:property name="dataType"/>
    <iact:actionData xml:id="d46">
      <inkml:trace xmlns:inkml="http://www.w3.org/2003/InkML" xml:id="stk46" contextRef="#ctx0" brushRef="#br1">10106 5154 0,'0'0'0,"0"0"0,0 0 0,0 156 0,8 -88 0,-4 12 0,4 20 0,-12 12 0,8 -12 0,4 4 0,4 4 0,4 0 0,-8 0 0,0 -4 0,-4 -12 0,8 -24 0,-4 -8 0,0 -20 0,8 -16 0,8 -12 0,-12 4 0,12 -16 0,-4 12 0,-4 8 0,4 -16 0,0 8 0,8 0 0,8 0 0,8 -4 0,8 0 0,12 0 0,16 -4 0,-12 -4 0,8 20 0,-12 -12 0,-12 4 0,-12 -4 0,-4 -8 0,-4 8 0,20 -8 0,12 12 0,4 -16 0,4 8 0,0 20 0,-12 -12 0,-4 4 0,-8 -8 0,-4 -12 0,-12 16 0,4 4 0,16 -8 0,44 0 0,8 -8 0,0 -4 0,-32 -4 0,-4 -4 0,-12 8 0,0 -4 0,0 -4 0,28 0 0,0 0 0,12 8 0,-4 -12 0,-16 16 0,-4 -4 0,-8 16 0,-4 -8 0,16 4 0,36 -4 0,0 8 0,-24 -4 0,-8 0 0,-16 0 0,-4 -4 0,28 8 0,32 -4 0,-12 -8 0,-16 12 0,-28 -4 0,0 -12 0,-8 8 0,44 -12 0,20 -4 0,0 -4 0,-32 0 0,-16 -4 0,-8 0 0,16 -4 0,20 8 0,24 4 0,-20 24 0,-20 -20 0,-12 -8 0,-4 4 0,16 -8 0,24 -4 0,8 16 0,-12 8 0,-28 0 0,0 -4 0,-12 -4 0,12 0 0,8 8 0,16 -8 0,4 20 0,-12 -4 0,-24 -4 0,-8 0 0,-12 4 0,20 -8 0,36 0 0,12 4 0,-16 4 0,-20 -8 0,-24 0 0,-4 -4 0,24 12 0,36 0 0,8 -16 0,-20 16 0,-32 -12 0,-8 0 0,-4 8 0,8 -12 0,20 12 0,8 -4 0,0 -4 0,-4 8 0,-20 -4 0,-12 4 0,-4 -8 0,4 12 0,12 4 0,16 -8 0,16 -8 0,-4 0 0,-12 4 0,-28 4 0,-12 -4 0,8 8 0,-4 -8 0,-48 0 0,152 8 0,-32 -4 0,-24 -20 0,-36 16 0,-12 0 0,4 -12 0,-52 12 0,0 0 0,220 8 0,-88 0 0,-32 -12 0,-12 -12 0,-20 16 0,0 -16 0,-8 0 0,24 16 0,12 -8 0,4 0 0,-20 8 0,-20 0 0,-16 0 0,4 4 0,4 -4 0,32 -12 0,12 20 0,8 -20 0,-20 12 0,-16 8 0,-12 -8 0,0 -8 0,-4 -4 0,24 20 0,4 -12 0,16 4 0,-4 -20 0,-8 12 0,-20 8 0,-16 -4 0,-8 12 0,8 -16 0,20 4 0,20 8 0,4 -8 0,-8 0 0,-20 4 0,-12 8 0,-12 -4 0,4 4 0,-8 -4 0,20 -4 0,0 20 0,20 -12 0,8 4 0,12 0 0,-16 -16 0,-24 12 0,-8 12 0,-8 -12 0,0 4 0,-40 -12 0,136 24 0,-48 -12 0,12 -4 0,-36 4 0,-4 -28 0,-12 20 0,-8 0 0,-12 4 0,4 0 0,-32 -8 0,0 0 0,228 -84 0,-200 84 0,-4 32 0,0 -20 0,28 -8 0,0 -24 0,-20 8 0,-8 0 0,-8 0 0,0 -4 0,0 -4 0,0 16 0,8 -8 0,-4 -4 0,0 -4 0,4 -4 0,0 4 0,-4 8 0,0 -16 0,0 12 0,4 -20 0,-8 4 0,4 -4 0,-12 0 0,-8 36 0,0 0 0,136 -244 0,-164 192 0,4 8 0,-4 -16 0,12 12 0,8 16 0,0 -4 0,-4 16 0,12 12 0,-12 -16 0,0 4 0,8 -4 0,4 24 0,0 0 0,80 -20 0,28 92 0</inkml:trace>
    </iact:actionData>
  </iact:action>
  <iact:action type="add" startTime="273624">
    <iact:property name="dataType"/>
    <iact:actionData xml:id="d47">
      <inkml:trace xmlns:inkml="http://www.w3.org/2003/InkML" xml:id="stk47" contextRef="#ctx0" brushRef="#br1">24834 5218 0,'0'0'0,"0"0"0,-144 8 0,20 -8 0,68 -4 0,24 -20 0,12 0 0,8 -12 0,8 -8 0,4 -12 0,4 0 0,-4 -4 0,4 4 0,-4 -8 0,0 20 0,-20 -12 0,0 0 0,-72 -112 0,92 168 0,0 0 0,0 0 0</inkml:trace>
    </iact:actionData>
  </iact:action>
  <iact:action type="add" startTime="278992">
    <iact:property name="dataType"/>
    <iact:actionData xml:id="d48">
      <inkml:trace xmlns:inkml="http://www.w3.org/2003/InkML" xml:id="stk48" contextRef="#ctx0" brushRef="#br2">15502 3630 0,'-24'-20'32,"24"20"-32,0 0 15,0 0 -15,0 0 0,0 0 0,0 0 32,0 0 -32,0 0 0,0 0 0,0 0 15,0 0 -15,0 0 16,0 0 -16,0 0 0,0 0 0,0 0 31,0 0 -31,0 0 0,0 0 0,-68 -112 78,56 80 -47,0 0 -31,0 -8 16,0 8 -16,-4 -4 16,0 24 -16,4 -8 15,0 8 -15,0 8 32,-8 -12 -32,8 4 15,0 -8 -15,-8 8 16,4 4 -16,0 -4 31,-4 16 -31,0 -8 0,-4 4 31,0 -4 -31,-4 -8 0,4 12 32,0 4 -32,4 -12 0,-4 12 15,-4 -4 -15,-4 8 31,-8 -8 -31,-4 8 0,4 -4 32,0 0 -32,0 4 0,-4 0 31,0 8 -31,8 -4 0,12 4 16,0 4 -16,0 -4 31,4 20 -31,0 0 15,0 -12 -15,0 0 16,0 12 -16,0 -4 31,-8 20 -31,0 4 0,-8 -16 32,16 -4 -32,0 8 0,8 -16 15,-8 -8 -15,16 16 31,0 -12 -31,4 -4 0,-4 4 32,12 -16 -32,-4 16 0,12 4 31,0 4 -31,-12 0 0,4 4 16,16 12 -16,0 12 31,4 16 -31,-8 -12 15,0 -12 -15,-4 0 16,0 -16 -16,0 8 31,-4 -28 -31,0 0 0,4 -4 16,0 -4 -16,-4 8 31,4 -4 -31,0 4 16,0 0 -16,0 -4 15,0 0 -15,-4 4 32,4 0 -32,4 0 0,0 -4 31,0 -12 -31,-4 12 0,12 -16 16,20 8 -16,0 0 31,-8 -20 -31,8 16 0,-4 4 31,8 0 -31,-8 -8 0,-20 0 31,8 -4 -31,-12 4 0,0 -8 16,8 -8 -16,-8 4 31,-4 -12 -31,-4 20 0,8 -8 31,-4 -4 -31,8 0 0,0 8 32,4 -12 -32,0 12 0,-12 0 31,-4 12 -31,0 -4 0,12 -16 31,-4 8 -31,8 0 0,-8 -8 16,0 12 -16,0 -8 33,-8 0 -33,4 -8 16,-12 0 -16,0 0 15,4 -12 -15,-12 4 32,4 -4 -32,-4 -4 0,0 -4 31,4 12 -31,-12 8 0,4 -8 15,0 -4 -15,-4 8 32,0 8 -32,4 12 0,0 -4 0,-4 0 15,8 0 -15,-20 0 32,12 16 -32,-4 -20 15,8 8 -15,0 4 16,0 -4 -16,0 -4 31,-4 4 -31,4 0 0,0 8 31,-12 -4 -31,-4 -20 0,-12 -40 32,36 64 -32,0 0 0,0 0 15</inkml:trace>
    </iact:actionData>
  </iact:action>
  <iact:action type="add" startTime="304305">
    <iact:property name="dataType"/>
    <iact:actionData xml:id="d49">
      <inkml:trace xmlns:inkml="http://www.w3.org/2003/InkML" xml:id="stk49" contextRef="#ctx0" brushRef="#br2">20994 1994 0,'0'-80'31,"0"80"-31,0 0 0,0 0 16,0 0 -16,0 0 0,0 0 0,68 -92 47,-60 92 -47,4 0 15,-4 0 -15,0 32 32,-8 -20 -32,0 -12 0,4 16 0,0 -4 0,-8 -12 15,4 0 -15,0 0 0,0 0 0,0 0 31,-84 68 1,52 -36 -1,-4 12 -31,-8 0 0,-12 4 16,0 8 -16,0 0 31,-8 0 -16,-4 20 -15,-12 -12 0,8 -4 16,12 -8 -16,0 -4 31,-16 12 -31,-4 8 0,12 -24 31,20 0 -31,4 -4 0,4 0 15,-8 0 -15,4 4 31,16 -12 -31,8 0 0,4 -4 32,4 -4 -32,0 4 0,-4 8 31,0 0 -31,12 4 0,-20 -4 16,24 -36 -16,0 0 0,0 0 31</inkml:trace>
    </iact:actionData>
  </iact:action>
  <iact:action type="add" startTime="305475">
    <iact:property name="dataType"/>
    <iact:actionData xml:id="d50">
      <inkml:trace xmlns:inkml="http://www.w3.org/2003/InkML" xml:id="stk50" contextRef="#ctx0" brushRef="#br2">20786 278 0,'0'0'31,"0"0"-31,0 0 31,0 0 -31,0 0 0,0 0 0,-68 -108 32,44 96 -32,-12 8 15,4 0 -15,-8 -4 16,4 12 -16,-16 20 31,0 -4 -31,4 12 0,4 -12 31,0 20 -31,0 -4 0,8 12 32,-12 -28 -32,8 24 0,4 -4 15,8 16 -15,20 -8 30,4 -12 -30,4 12 0,16 -16 32,-8 0 -32,4 -4 0,12 4 31,0 -8 -31,8 8 0,0 -12 31,-4 -16 -31,12 -4 0,12 8 16,-12 0 -16,0 -28 31,-16 0 -31,-4 0 0,24 -4 31,-8 -4 -31,0 0 0,-8 -8 32,-4 0 -32,-4 0 0,-4 4 31,12 -4 -31,-4 0 0,-4 0 31,-4 -4 -31,-4 24 0,4 4 16,0 -12 -16,-12 16 31,0 -8 -31,-4 16 0,0 0 31,0 0 -31,0 0 0,0 0 31,0 0 -31,0 0 0,0 0 0,-28 112 16,40 -64 15,-8 4 -31,4 8 0,-16 12 32,0 -16 -32,12 20 0,-8 4 31,-8 -16 -31,0 20 0,4 -12 31,4 4 -31,-8 -12 0,8 -28 14,4 28 -14,-4 -16 31,0 -12 -31,4 0 0,4 -16 31,-4 4 -31,0 -20 0,-4 -4 31,4 0 -31,0 0 0,0 0 0</inkml:trace>
    </iact:actionData>
  </iact:action>
  <iact:action type="add" startTime="309060">
    <iact:property name="dataType"/>
    <iact:actionData xml:id="d51">
      <inkml:trace xmlns:inkml="http://www.w3.org/2003/InkML" xml:id="stk51" contextRef="#ctx0" brushRef="#br2">15686 4006 0,'0'0'31,"0"0"-31,0 0 0,0 0 31,0 0 -31,0 0 0,0 0 0,0 0 0,72 28 32,-60 -20 -1,8 -8 -31,-4 -4 0,0 -4 16,0 0 -16,8 0 31,-4 0 -31,4 4 0,4 -4 31,-12 4 -31,4 0 0,-4 -4 31,0 12 -31,8 0 0,0 0 16,4 0 -16,0 0 31,4 4 -31,0 -8 0,4 0 31,-4 4 -31,-4 12 0,-4 -8 32,0 8 -32,-4 -4 0,-4 -16 31,4 8 -31,-8 4 0,8 -4 14,0 -4 -14,-8 4 31,12 -4 -31,-8 4 0,8 -8 31,-8 8 -31,16 0 0,4 0 31,-4 0 -31,4 -4 0,4 12 16,-4 4 -16,28 -12 31,-4 4 -31,-20 0 16,-4 4 -16,-8 -4 15,-8 0 -15,-4 0 32,0 0 -32,-4 -4 0,8 -4 31,-4 4 -31,4 -16 0,8 8 31,12 4 -31,-12 0 0,0 4 16,12 12 -16,4 -4 31,12 4 -31,0 -12 0,0 -4 31,0 8 -31,-16 -8 0,-8 4 16,-4 4 -16,-4 -4 31,-4 -4 -31,-4 8 0,-4 -4 31,8 8 -31,4 -4 0,0 4 32,0 -4 -32,0 0 0,8 -4 15,12 -8 -15,8 0 32,0 -4 -32,0 20 15,4 -16 -15,-4 -4 16,-16 4 -16,0 -4 31,-8 0 -31,0 4 0,-4 4 16,-8 4 -16,8 -8 31,12 8 -31,4 4 16,12 -8 -16,0 4 15,20 0 -15,-16 -16 31,12 8 -31,-16 -4 16,-20 -4 -16,-8 16 16,-4 -12 -16,0 12 15,0 0 -15,-4 -12 32,-4 8 -32,0 -12 15,-4 12 -15,4 -4 0,8 -8 16,-8 8 -16,-8 0 31,-4 8 -31,0 -16 0,-4 -52 31,4 64 -31,0 0 0,0 0 32</inkml:trace>
    </iact:actionData>
  </iact:action>
  <iact:action type="add" startTime="315253">
    <iact:property name="dataType"/>
    <iact:actionData xml:id="d52">
      <inkml:trace xmlns:inkml="http://www.w3.org/2003/InkML" xml:id="stk52" contextRef="#ctx0" brushRef="#br2">5778 3670 0,'0'0'16,"0"0"-16,0 0 0,-32 -148 30,24 80 -30,4 -4 0,-4 4 16,0 12 -16,8 -4 31,-16 8 -31,12 12 15,4 12 -15,-12 8 16,8 0 -16,-4 -12 31,-4 -8 -31,-4 -12 0,4 8 32,-8 -4 -32,0 0 0,16 0 15,-8 8 -15,4 12 31,16 0 -31,-8 20 0,4 4 32,0 4 -32,12 16 0,16 -8 31,12 -4 -31,0 4 0,8 0 16,8 8 -16,4 0 31,-8 4 -31,-4 -24 0,-8 8 31,8 -12 -31,0 -12 0,24 4 31,8 4 -31,12 16 0,-24 0 32,-12 0 -32,-8 8 0,0 -4 31,-4 -4 -31,-8 -12 0,12 0 15,0 0 -15,20 0 32,36 4 -32,-28 12 0,-12 -8 31,-28 8 -31,-4 0 0,-8 -8 16,0 -4 -16,-4 -8 45,12 8 -45,-8 -12 15,20 8 -15,8 12 16,16 -4 -16,0 4 31,-12 0 -31,-8 0 0,-12 4 32,-8 -16 -32,-4 4 0,4 8 31,-4 0 -31,0 -16 0,12 8 15,16 -12 -15,36 8 32,8 8 -32,-12 4 0,-16 0 15,-12 0 -15,-12 4 32,4 -12 -32,0 -4 15,8 -4 -15,12 4 16,16 -8 -16,0 16 31,-4 0 -31,-20 0 0,-12 4 31,-12 -4 -31,12 4 0,16 -12 32,36 4 -32,0 0 0,-8 0 31,-20 4 -31,-16 8 0,-8 -12 15,8 0 -15,8 0 32,24 12 -32,-12 -8 15,4 -4 -15,-8 4 16,-8 -4 -16,-20 12 31,4 -4 -31,-4 -4 0,12 -12 16,24 16 -16,8 -8 31,0 12 -31,-20 -8 0,-16 16 31,-12 -8 -31,-4 -8 0,12 -12 32,20 16 -32,16 -8 0,8 16 15,0 -12 -15,-20 4 31,-12 -4 -31,-12 0 0,-4 4 32,4 -4 -32,-52 0 0,152 -12 15,-12 0 -15,-44 28 32,-16 -8 -32,-24 0 15,-4 -8 -15,0 -12 16,36 4 -16,16 8 31,-4 -8 -31,-20 8 0,-28 -8 31,0 8 -31,0 4 0,4 -16 32,20 4 -32,4 12 0,20 -12 15,-4 0 -15,-20 4 31,-12 -4 -31,-8 -8 16,-12 4 -16,12 4 16,12 0 -16,36 -4 31,-8 8 -31,-28 8 0,-12 -4 16,-12 4 -16,-8 4 31,-4 -4 -31,-4 -8 15,0 12 -15,-4 0 4,4 -4 -4,16 8 31,0 -4 -31,-4 4 0,4 -8 32,-4 4 -32,0 0 0,-4 0 15,-4 16 -15,-8 4 31,0 8 -31,-12 -4 0,-12 4 32,8 -4 -32,0 20 0,0 4 31,0 0 -31,0 -16 0,4 0 16,0 -4 -16,-12 -4 31,4 8 -31,0 -8 0,-4 -4 31,-4 16 -31,0 0 0,-4 8 31,-8 -12 -31,-64 -16 0,80 -24 32,0 0 -32,0 0 0</inkml:trace>
    </iact:actionData>
  </iact:action>
  <iact:action type="add" startTime="319099">
    <iact:property name="dataType"/>
    <iact:actionData xml:id="d53">
      <inkml:trace xmlns:inkml="http://www.w3.org/2003/InkML" xml:id="stk53" contextRef="#ctx0" brushRef="#br2">6342 4238 0,'44'8'15,"-44"-8"-15,0 0 32,0 0 -32,0 0 0,0 0 0,68 16 31,-48 -20 -31,0 4 31,12 0 -31,-4 0 0,4 4 31,12 -4 -31,-16 12 0,4 -4 16,8 -8 -16,8 28 31,8 -4 -31,8 -8 0,0 -4 32,-4 -4 -32,-4 -8 0,-4 4 31,-20 0 -31,4 4 0,-12 -12 15,4 0 -15,-4 20 32,4 -12 -32,8 4 0,-12 0 31,8 4 -31,4 -4 0,20 -12 16,16 4 -16,0 4 31,-8 -4 -31,-8 16 0,-12 -12 31,-8 -4 -31,0 12 0,-4 4 29,4 -12 -29,0 -8 0,0 0 16,24 4 -16,12 0 31,12 4 -31,-8 -4 16,-20 8 -16,0 -12 15,-12 8 -15,-4 -8 32,4 8 -32,-8 0 0,8 -4 31,8 -4 -31,12 -8 0,28 8 31,-4 0 -31,-20 -8 0,-8 12 16,-16 4 -16,-4 0 31,12 -12 -31,12 8 0,8 -12 31,8 8 -31,0 4 0,-8 0 16,-8 4 -16,-28 0 31,-20 0 -31,-12 0 16,0 -4 -16,-4 8 15,-36 -48 -15,-40 -52 32,76 92 -32,0 0 0,0 0 31</inkml:trace>
    </iact:actionData>
  </iact:action>
  <iact:action type="add" startTime="328772">
    <iact:property name="dataType"/>
    <iact:actionData xml:id="d54">
      <inkml:trace xmlns:inkml="http://www.w3.org/2003/InkML" xml:id="stk54" contextRef="#ctx0" brushRef="#br2">20374 3874 0,'-8'-36'31,"8"36"-31,0 0 0,0 0 16,0 0 -16,0 0 0,0 0 0,0 0 31,0 0 -31,0 0 0,0 0 0,0 0 15,0 0 -15,0 0 0,0 0 0,0 0 16,0 0 -16,0 0 0,0 0 0,0 0 31,0 0 -31,0 0 0,-68 -104 110,60 96 -110,4 8 0,4 -4 0,-8 4 0,0 -8 31,8 8 -31,0 0 0,0 0 0,0 0 0,0 0 0,0 0 31,0 0 -31,0 0 0,-52 -108 67,52 96 -67,-8 4 0,4 -4 32,-4 0 -32,0 0 0,-4 0 0,8 0 31,-4 -8 -31,-4 8 0,-4 -4 15,8 4 -15,-4 0 32,12 0 -32,0 -8 0,4 12 31,-12 0 -31,0 -12 0,0 4 31,0 -4 -31,-4 4 0,0 16 16,-4 0 -16,0 -4 31,0 0 -31,4 -12 0,-8 8 31,4 -8 -31,-12 -4 32,4 8 -32,0 4 0,-4 -8 31,4 0 -31,-4 12 0,-16 0 15,12 4 -15,-4 -4 32,8 0 -32,4 4 0,0 0 31,0 -4 -31,12 4 0,-4 8 31,-8 -4 -31,12 4 0,4 12 16,-8 -16 -16,4 0 46,-4 4 -46,0 0 0,4 12 31,-12 -8 -31,12 -4 0,-8 8 32,0 -4 -32,8 12 0,-4 -4 15,-4 -4 -15,0 20 31,-4 4 -31,12 0 16,-8 -8 -16,-4 8 16,-8 -12 -16,8 8 31,-12 0 -31,12 -8 0,0 -4 16,12 -8 -16,4 -4 0,-8 8 31,8 0 -31,8 -16 15,-4 8 -15,0 -4 0,-4 4 16,4 4 -16,0 -4 31,-4 0 -31,0 8 32,4 -4 -32,0 16 15,-4 -12 -15,4 8 31,8 0 -31,-12 -4 16,4 12 -16,8 0 16,-4 8 -16,4 4 31,-12 4 -31,8 -12 0,8 0 16,0 0 -16,-4 -16 31,8 -4 -31,-4 0 15,4 -8 -15,0 8 16,0 -8 -16,0 -4 0,0 4 31,0 12 -31,4 -20 0,4 12 32,4 0 -32,4 4 31,12 -8 -31,0 8 0,-8 -8 15,8 12 -15,-16 0 32,4 4 -32,-16 -8 0,4 0 31,4 -8 -31,-12 16 0,4 -16 16,8 20 -16,0 -20 31,16 -4 -31,-16 4 15,0 4 -15,8 -16 16,8 8 -16,4 -16 31,8 16 -31,8 -4 0,0 -16 32,0 4 -32,-4 12 0,-8 -20 31,-8 0 -31,-16 0 0,0 4 15,-8 -4 -15,4 0 32,-4 0 -32,4 -8 0,0 12 31,-8 -12 -31,4 12 0,-4 0 0,16 -20 31,-16 12 -31,4 0 16,0 -4 -16,4 0 31,-4 8 -31,4 12 14,0 -12 -14,-8 4 0,-4 4 15,0 0 -15,4 0 0,-4 4 32,0 -4 -32,0 -4 15,0 4 -15,0 -8 16,-4 16 -16,0 0 0,0 0 15,0 0 -15,0 0 0,0 0 0,0 0 32,-24 -112 30,12 88 -62,4 -4 0,8 28 0,0 0 16,-80 -160 15,68 160 -31,4 -4 0,4 0 16,4 -4 -16,0 -12 15,0 20 -15,-16 -104 32,4 36 -32,-12 -12 31,24 80 -31,0 0 0,0 0 0</inkml:trace>
    </iact:actionData>
  </iact:action>
  <iact:action type="add" startTime="343902">
    <iact:property name="dataType"/>
    <iact:actionData xml:id="d55">
      <inkml:trace xmlns:inkml="http://www.w3.org/2003/InkML" xml:id="stk55" contextRef="#ctx0" brushRef="#br2">24990 3706 0,'0'0'15,"0"0"-15,0 0 32,-12 -124 -32,12 100 0,-16 -8 31,4 0 -31,0 -8 0,-8 0 31,0 0 -31,-4 8 0,-12 4 16,4 0 -1,-4 4 -15,-12 -8 16,-16 4 -16,8 16 31,-4 -4 -31,8 8 0,8 12 31,-4 -8 -31,-4 4 0,4 4 32,0 12 -32,8 -20 0,-16 16 31,12 0 -31,-16 8 0,0 4 31,4 8 -31,16 0 0,8 4 16,-4 8 -16,12 16 31,8 -4 -31,16 4 0,8 -16 16,0 0 -16,-4 4 31,0 4 -31,-4 -4 16,8 4 -16,-8 -8 15,4 4 -15,4 16 30,0 24 -30,8 20 0,8 -20 32,0 -16 -32,-4 -8 0,8 -20 15,4 8 -15,-4 -16 32,8 -8 -32,4 0 0,12 0 31,0 8 -31,4 4 0,-12 -4 31,-4 0 -31,-20 -8 0,8 0 31,0 -12 -31,8 -28 0,-4 0 32,12 -8 -32,-4 -4 0,24 -16 15,8 4 -15,8 -8 31,-12 4 -31,-8 12 0,-20 -4 16,-8 0 -16,-4 -4 31,8 0 -31,-8 -12 16,-4 -4 -16,-12 -8 16,0 -12 -16,-24 -32 31,-12 0 -31,-8 8 15,-32 8 -15,-52 0 16,-20 -28 -16,136 116 16,0 0 -16,0 0 0</inkml:trace>
    </iact:actionData>
  </iact:action>
  <iact:action type="add" startTime="347300">
    <iact:property name="dataType"/>
    <iact:actionData xml:id="d56">
      <inkml:trace xmlns:inkml="http://www.w3.org/2003/InkML" xml:id="stk56" contextRef="#ctx0" brushRef="#br2">10086 4882 0,'120'20'0,"-120"-20"0,0 0 0,0 0 0,0 0 0,36 112 0,-28 -84 0,-8 -16 0,-8 4 0,-4 8 0,4 4 0,4 0 0,0 12 0,8 4 0,0 0 0,4 20 0,0 8 0,-4 12 0,0 4 0,0 -20 0,-8 12 0,4 -20 0,0 -4 0,12 -4 0,-8 -16 0,0 8 0,4 20 0,0 -4 0,-4 8 0,4 12 0,-8 -4 0,16 -28 0,0 8 0,-12 -12 0,16 -4 0,-4 -8 0,4 4 0,0 -8 0,8 -4 0,0 -16 0,8 0 0,24 4 0,8 0 0,0 0 0,-8 4 0,-4 -20 0,4 8 0,-20 -12 0,-4 -12 0,-8 16 0,4 -4 0,20 -4 0,16 0 0,16 4 0,4 -8 0,-12 8 0,-12 16 0,-8 -4 0,-12 4 0,0 -4 0,-8 4 0,-4 -4 0,4 -12 0,12 4 0,32 0 0,0 0 0,-8 12 0,-8 -4 0,-16 0 0,-12 8 0,8 4 0,-8 -12 0,-4 0 0,4 0 0,12 12 0,12 8 0,36 -8 0,-4 4 0,-20 4 0,-16 0 0,-8 0 0,-4 0 0,0 -16 0,0 4 0,20 4 0,4 0 0,20 -4 0,8 8 0,-8 -12 0,-20 4 0,-8 -8 0,-24 12 0,12 -8 0,36 -4 0,36 4 0,0 -8 0,-20 -16 0,-28 12 0,-20 8 0,4 -8 0,24 0 0,12 8 0,16 -8 0,-4 4 0,-24 8 0,-20 -8 0,0 4 0,8 -8 0,16 -4 0,12 8 0,4 -12 0,-12 4 0,-20 4 0,-12 0 0,-16 -4 0,4 4 0,16 8 0,-60 -4 0,156 -24 0,-40 4 0,-24 4 0,-32 20 0,-4 -8 0,0 -4 0,-56 8 0,0 0 0,236 -20 0,-120 16 0,-36 4 0,-8 -12 0,-8 8 0,-8 -4 0,-56 8 0,0 0 0,240 -16 0,-128 16 0,-20 -8 0,-24 8 0,-8 -4 0,-12 4 0,-48 0 0,0 0 0,228 -12 0,-124 8 0,-20 -24 0,-28 20 0,-8 4 0,-4 4 0,-44 0 0,0 0 0,120 -88 0,-16 112 0,16 -4 0,-24 -12 0,-16 -4 0,-16 4 0,-4 -8 0,-60 0 0,0 0 0,140 -72 0,4 108 0,-28 -12 0,-24 -12 0,-32 0 0,-8 -8 0,-52 -4 0,0 0 0,232 28 0,-116 -20 0,-48 0 0,-12 -16 0,-12 12 0,4 -4 0,-48 0 0,0 0 0,212 -156 0,-228 100 0,16 56 16</inkml:trace>
    </iact:actionData>
  </iact:action>
  <iact:action type="add" startTime="353276">
    <iact:property name="dataType"/>
    <iact:actionData xml:id="d57">
      <inkml:trace xmlns:inkml="http://www.w3.org/2003/InkML" xml:id="stk57" contextRef="#ctx0" brushRef="#br2">19830 6714 0,'-84'-44'47,"84"44"-47,0 0 0,0 0 0,0 0 31,0 0 -31,100 -12 31,-56 20 -31,0 4 16,12 0 -16,-4 -8 31,0 12 -31,4 -4 0,-4 -8 16,8 -16 -1,8 16 -15,32 0 16,-8 8 -16,-12 0 31,-20 8 -31,-12 8 0,-4 -8 31,4 -8 -31,0 -4 0,24 16 32,12 4 -32,4 -8 0,-8 -4 15,-8 4 -15,-16 -4 31,-8 -4 -31,-8 4 0,-4 -8 32,16 12 -32,24 0 0,8 -12 31,0 0 -31,-4 4 0,-16 -8 16,-16 0 -16,-4 12 31,4 -4 -31,0 -8 0,0 8 31,28 -20 -31,12 20 0,0 0 31,-8 -8 -31,-20 4 0,-12 -4 16,0 -4 -16,-4 4 31,8 4 -31,4 0 16,20 -16 -16,0 16 15,-8 -12 -15,-12 0 30,0 0 -30,-8 8 0,-16 -4 31,-4 0 -31,0 -4 0,4 0 16,12 4 -16,8 0 31,20 4 -31,4 0 15,0 -8 -15,-4 4 16,-12 -8 -16,-16 8 31,-8 -4 -31,-8 4 0,4 -4 16,0 12 -16,-4 -12 31,4 12 -31,4 -16 16,0 4 -16,8 -12 15,0 8 -15,-4 0 32,8 0 -32,-4 -4 0,-12 0 31,-4 -8 -31,-8 8 0,4 -8 31,-16 8 -31,4 -4 0,-8 4 0,4 12 16,0 -12 -16,0 -4 0,0 -4 31,12 0 -31,-12 8 31,4 -16 -31,0 -4 32,0 16 -32,0 -4 0,4 -16 31,-4 12 -31,0 -8 0,-8 4 15,16 -8 -15,-8 8 32,-4 -12 -32,4 12 0,-4 16 15,-4 -12 -15,4 8 31,8 0 -31,-20 -4 15,16 4 -15,-8 -8 16,-8 4 -16,8 -8 31,-4 -8 -31,-4 0 0,-4 4 31,4 0 -31,0 -16 0,-4 -4 32,4 -4 -32,0 -16 0,-8 20 15,-8 4 -15,12 4 31,-12 4 -31,8 12 16,-4 0 -16,0 12 16,4 -8 -16,-4 4 15,8 -8 -15,0 12 32,0 -12 -32,4 0 15,8 -12 -15,-12 8 16,4 -20 -16,-4 4 31,4 0 -31,-4 16 0,-4 4 31,4 4 -31,8 0 0,-8 0 32,0 0 -32,0 12 0,-4 -12 15,0 8 -15,-4 -4 31,-8 -4 -31,-20 8 0,-12 -24 32,56 40 -32,0 0 0,0 0 0</inkml:trace>
    </iact:actionData>
  </iact:action>
  <iact:action type="add" startTime="353277">
    <iact:property name="dataType"/>
    <iact:actionData xml:id="d58">
      <inkml:trace xmlns:inkml="http://www.w3.org/2003/InkML" xml:id="stk58" contextRef="#ctx0" brushRef="#brinv">0 0 0</inkml:trace>
    </iact:actionData>
  </iact:action>
  <iact:action type="add" startTime="353278">
    <iact:property name="dataType"/>
    <iact:actionData xml:id="d59">
      <inkml:trace xmlns:inkml="http://www.w3.org/2003/InkML" xml:id="stk59" contextRef="#ctx0" brushRef="#brinv">26512 7725 0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10.mp4"/><Relationship Id="rId7" Type="http://schemas.microsoft.com/office/2011/relationships/inkAction" Target="../ink/inkAction4.xml"/><Relationship Id="rId2" Type="http://schemas.openxmlformats.org/officeDocument/2006/relationships/tags" Target="../tags/tag18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2" Type="http://schemas.openxmlformats.org/officeDocument/2006/relationships/tags" Target="../tags/tag20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tags" Target="../tags/tag5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microsoft.com/office/2007/relationships/media" Target="../media/media3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mp4"/><Relationship Id="rId7" Type="http://schemas.microsoft.com/office/2011/relationships/inkAction" Target="../ink/inkAction2.xml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4" Type="http://schemas.microsoft.com/office/2007/relationships/media" Target="../media/media5.mp4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2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microsoft.com/office/2007/relationships/media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microsoft.com/office/2007/relationships/media" Target="../media/media7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2" Type="http://schemas.openxmlformats.org/officeDocument/2006/relationships/tags" Target="../tags/tag17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760156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Single-Source Shortest Paths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24.1, 24.2</a:t>
            </a:r>
          </a:p>
        </p:txBody>
      </p:sp>
      <p:pic>
        <p:nvPicPr>
          <p:cNvPr id="5" name="tmp95D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2.77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38">
        <p:fade/>
      </p:transition>
    </mc:Choice>
    <mc:Fallback xmlns="">
      <p:transition spd="med" advTm="13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SSSP on a DAG,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215976" cy="5105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51864" y="3124200"/>
            <a:ext cx="6718713" cy="2618462"/>
            <a:chOff x="2513012" y="2277029"/>
            <a:chExt cx="6718713" cy="2618462"/>
          </a:xfrm>
        </p:grpSpPr>
        <p:sp>
          <p:nvSpPr>
            <p:cNvPr id="8" name="Oval 7"/>
            <p:cNvSpPr/>
            <p:nvPr/>
          </p:nvSpPr>
          <p:spPr>
            <a:xfrm>
              <a:off x="2513012" y="228044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774525" y="22770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04870" y="3588327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cxnSp>
          <p:nvCxnSpPr>
            <p:cNvPr id="19" name="Straight Connector 18"/>
            <p:cNvCxnSpPr>
              <a:endCxn id="13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6"/>
              <a:endCxn id="9" idx="2"/>
            </p:cNvCxnSpPr>
            <p:nvPr/>
          </p:nvCxnSpPr>
          <p:spPr>
            <a:xfrm flipV="1">
              <a:off x="7610886" y="2505629"/>
              <a:ext cx="1163639" cy="8971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970212" y="2522686"/>
              <a:ext cx="1066800" cy="0"/>
            </a:xfrm>
            <a:prstGeom prst="line">
              <a:avLst/>
            </a:prstGeom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98657" y="4526159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58477" y="3405484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</p:grpSp>
      <p:cxnSp>
        <p:nvCxnSpPr>
          <p:cNvPr id="5" name="Elbow Connector 4"/>
          <p:cNvCxnSpPr>
            <a:stCxn id="15" idx="0"/>
            <a:endCxn id="13" idx="1"/>
          </p:cNvCxnSpPr>
          <p:nvPr/>
        </p:nvCxnSpPr>
        <p:spPr>
          <a:xfrm rot="16200000" flipH="1">
            <a:off x="5648500" y="1689134"/>
            <a:ext cx="66955" cy="2955029"/>
          </a:xfrm>
          <a:prstGeom prst="bentConnector3">
            <a:avLst>
              <a:gd name="adj1" fmla="val -3414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0334216" y="3121925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9205600" y="3390731"/>
            <a:ext cx="1163639" cy="8971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16200000" flipH="1">
            <a:off x="8865444" y="1683041"/>
            <a:ext cx="66955" cy="2955029"/>
          </a:xfrm>
          <a:prstGeom prst="bentConnector3">
            <a:avLst>
              <a:gd name="adj1" fmla="val -3414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rot="16200000" flipH="1">
            <a:off x="4128589" y="2048933"/>
            <a:ext cx="5559" cy="3048000"/>
          </a:xfrm>
          <a:prstGeom prst="bentConnector3">
            <a:avLst>
              <a:gd name="adj1" fmla="val 42122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4" idx="4"/>
            <a:endCxn id="35" idx="4"/>
          </p:cNvCxnSpPr>
          <p:nvPr/>
        </p:nvCxnSpPr>
        <p:spPr>
          <a:xfrm rot="5400000" flipH="1" flipV="1">
            <a:off x="8140017" y="1167572"/>
            <a:ext cx="11246" cy="4834352"/>
          </a:xfrm>
          <a:prstGeom prst="bentConnector3">
            <a:avLst>
              <a:gd name="adj1" fmla="val -51273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6200000" flipH="1">
            <a:off x="7345639" y="2028749"/>
            <a:ext cx="5559" cy="3048000"/>
          </a:xfrm>
          <a:prstGeom prst="bentConnector3">
            <a:avLst>
              <a:gd name="adj1" fmla="val 421225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tmpFA9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8.9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8" name="Ink 47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01008" y="2161361"/>
              <a:ext cx="8958953" cy="2320527"/>
            </p14:xfrm>
          </p:contentPart>
        </mc:Choice>
        <mc:Fallback xmlns="">
          <p:pic>
            <p:nvPicPr>
              <p:cNvPr id="48" name="Ink 4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2008" y="2152361"/>
                <a:ext cx="8976953" cy="23385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0074">
        <p:fade/>
      </p:transition>
    </mc:Choice>
    <mc:Fallback xmlns="">
      <p:transition spd="med" advTm="3700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This Algorithm Works, 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0045" y="1524000"/>
            <a:ext cx="10139776" cy="5257800"/>
          </a:xfrm>
        </p:spPr>
        <p:txBody>
          <a:bodyPr/>
          <a:lstStyle/>
          <a:p>
            <a:r>
              <a:rPr lang="en-US" dirty="0">
                <a:ea typeface="Cambria Math" panose="02040503050406030204" pitchFamily="18" charset="0"/>
              </a:rPr>
              <a:t>Let p be a shortest path from s to some vertex v.</a:t>
            </a:r>
          </a:p>
          <a:p>
            <a:r>
              <a:rPr lang="en-US" dirty="0">
                <a:ea typeface="Cambria Math" panose="02040503050406030204" pitchFamily="18" charset="0"/>
              </a:rPr>
              <a:t>The edges of p respect topological order.</a:t>
            </a:r>
          </a:p>
          <a:p>
            <a:r>
              <a:rPr lang="en-US" dirty="0">
                <a:ea typeface="Cambria Math" panose="02040503050406030204" pitchFamily="18" charset="0"/>
              </a:rPr>
              <a:t>By the path-relaxation property, the correct paths are found.</a:t>
            </a:r>
          </a:p>
          <a:p>
            <a:r>
              <a:rPr lang="en-US" dirty="0">
                <a:ea typeface="Cambria Math" panose="02040503050406030204" pitchFamily="18" charset="0"/>
              </a:rPr>
              <a:t>Running time: topological sort + |E</a:t>
            </a:r>
            <a:r>
              <a:rPr lang="en-US">
                <a:ea typeface="Cambria Math" panose="02040503050406030204" pitchFamily="18" charset="0"/>
              </a:rPr>
              <a:t>| relaxations, O(|V|+|E|)</a:t>
            </a:r>
            <a:endParaRPr lang="en-US" dirty="0">
              <a:ea typeface="Cambria Math" panose="02040503050406030204" pitchFamily="18" charset="0"/>
            </a:endParaRPr>
          </a:p>
        </p:txBody>
      </p:sp>
      <p:pic>
        <p:nvPicPr>
          <p:cNvPr id="5" name="tmp345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.789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7339">
        <p:fade/>
      </p:transition>
    </mc:Choice>
    <mc:Fallback xmlns="">
      <p:transition spd="med" advTm="1273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Single-Source Shortest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Given a map with cities and roads joining cities (along with the length of each stretch of road), what is the shortest path from LA to NYC?</a:t>
                </a:r>
              </a:p>
              <a:p>
                <a:r>
                  <a:rPr lang="en-US" sz="2400" dirty="0"/>
                  <a:t>View the map as a directed weighted graph G(V,E) : every city is a vertex, every road is an edge. Each edge (</a:t>
                </a:r>
                <a:r>
                  <a:rPr lang="en-US" sz="2400" dirty="0" err="1"/>
                  <a:t>u,v</a:t>
                </a:r>
                <a:r>
                  <a:rPr lang="en-US" sz="2400" dirty="0"/>
                  <a:t>) has weight w(</a:t>
                </a:r>
                <a:r>
                  <a:rPr lang="en-US" sz="2400" dirty="0" err="1"/>
                  <a:t>u,v</a:t>
                </a:r>
                <a:r>
                  <a:rPr lang="en-US" sz="2400" dirty="0"/>
                  <a:t>) equal to the length of the road (we will assume no negative edges)</a:t>
                </a:r>
              </a:p>
              <a:p>
                <a:r>
                  <a:rPr lang="en-US" sz="2400" dirty="0"/>
                  <a:t>A </a:t>
                </a:r>
                <a:r>
                  <a:rPr lang="en-US" sz="2400" b="1" dirty="0"/>
                  <a:t>path </a:t>
                </a:r>
                <a:r>
                  <a:rPr lang="en-US" sz="2400" dirty="0"/>
                  <a:t>is a sequence of vertices connected by edges; the weight of path p=&lt; v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v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,…,</a:t>
                </a:r>
                <a:r>
                  <a:rPr lang="en-US" sz="2400" dirty="0" err="1"/>
                  <a:t>v</a:t>
                </a:r>
                <a:r>
                  <a:rPr lang="en-US" sz="2400" baseline="-25000" dirty="0" err="1"/>
                  <a:t>k</a:t>
                </a:r>
                <a:r>
                  <a:rPr lang="en-US" sz="2400" dirty="0"/>
                  <a:t>&gt; is the sum of the edge weights: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Shortest path weight 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u,v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dirty="0"/>
                  <a:t>is the weight of the shortest path from </a:t>
                </a:r>
                <a:r>
                  <a:rPr lang="en-US" sz="2400" i="1" dirty="0"/>
                  <a:t>u </a:t>
                </a:r>
                <a:r>
                  <a:rPr lang="en-US" sz="2400" dirty="0"/>
                  <a:t>to</a:t>
                </a:r>
                <a:r>
                  <a:rPr lang="en-US" sz="2400" i="1" dirty="0"/>
                  <a:t> v</a:t>
                </a:r>
              </a:p>
              <a:p>
                <a:r>
                  <a:rPr lang="en-US" sz="2400" dirty="0"/>
                  <a:t>If</a:t>
                </a:r>
                <a:r>
                  <a:rPr lang="en-US" sz="2400" i="1" dirty="0"/>
                  <a:t> u </a:t>
                </a:r>
                <a:r>
                  <a:rPr lang="en-US" sz="2400" dirty="0"/>
                  <a:t>and</a:t>
                </a:r>
                <a:r>
                  <a:rPr lang="en-US" sz="2400" i="1" dirty="0"/>
                  <a:t> v </a:t>
                </a:r>
                <a:r>
                  <a:rPr lang="en-US" sz="2400" dirty="0"/>
                  <a:t>are not connected, shortest path weight is infinite.</a:t>
                </a:r>
              </a:p>
              <a:p>
                <a:r>
                  <a:rPr lang="en-US" sz="2400" dirty="0"/>
                  <a:t>We will find the shortest paths from </a:t>
                </a:r>
                <a:r>
                  <a:rPr lang="en-US" sz="2400" i="1" dirty="0"/>
                  <a:t>u</a:t>
                </a:r>
                <a:r>
                  <a:rPr lang="en-US" sz="2400" dirty="0"/>
                  <a:t> to all other vertices. </a:t>
                </a:r>
              </a:p>
              <a:p>
                <a:pPr marL="0" indent="0">
                  <a:buNone/>
                </a:pPr>
                <a:endParaRPr lang="en-US" sz="3100" dirty="0"/>
              </a:p>
              <a:p>
                <a:endParaRPr lang="en-US" i="0" dirty="0"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  <a:blipFill>
                <a:blip r:embed="rId6"/>
                <a:stretch>
                  <a:fillRect l="-848" t="-1506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2CB5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52.344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162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046">
        <p:fade/>
      </p:transition>
    </mc:Choice>
    <mc:Fallback xmlns="">
      <p:transition spd="med" advTm="1620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SSSP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215976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Optimal substructure of a shortest path:</a:t>
            </a:r>
          </a:p>
          <a:p>
            <a:pPr marL="0" indent="0">
              <a:buNone/>
            </a:pPr>
            <a:r>
              <a:rPr lang="en-US" dirty="0"/>
              <a:t>Lemma: </a:t>
            </a:r>
            <a:r>
              <a:rPr lang="en-US" dirty="0" err="1"/>
              <a:t>Subpaths</a:t>
            </a:r>
            <a:r>
              <a:rPr lang="en-US" dirty="0"/>
              <a:t> of a shortest path p is a shortest path.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Proof: If not, remove the suboptimal </a:t>
            </a:r>
            <a:r>
              <a:rPr lang="en-US" dirty="0" err="1"/>
              <a:t>subpath</a:t>
            </a:r>
            <a:r>
              <a:rPr lang="en-US" dirty="0"/>
              <a:t> from p, replace it with the better one to obtain path p’ such that w(p’)&lt;w(p). But then p cannot have been the SP.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51864" y="3124200"/>
            <a:ext cx="6718713" cy="2618462"/>
            <a:chOff x="2513012" y="2277029"/>
            <a:chExt cx="6718713" cy="2618462"/>
          </a:xfrm>
        </p:grpSpPr>
        <p:sp>
          <p:nvSpPr>
            <p:cNvPr id="8" name="Oval 7"/>
            <p:cNvSpPr/>
            <p:nvPr/>
          </p:nvSpPr>
          <p:spPr>
            <a:xfrm>
              <a:off x="2513012" y="228044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774525" y="22770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04870" y="3588327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cxnSp>
          <p:nvCxnSpPr>
            <p:cNvPr id="19" name="Straight Connector 18"/>
            <p:cNvCxnSpPr>
              <a:endCxn id="13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6"/>
              <a:endCxn id="9" idx="2"/>
            </p:cNvCxnSpPr>
            <p:nvPr/>
          </p:nvCxnSpPr>
          <p:spPr>
            <a:xfrm flipV="1">
              <a:off x="7610886" y="2505629"/>
              <a:ext cx="1163639" cy="8971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970212" y="2522686"/>
              <a:ext cx="1066800" cy="0"/>
            </a:xfrm>
            <a:prstGeom prst="line">
              <a:avLst/>
            </a:prstGeom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98657" y="4526159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58477" y="3405484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643722" y="4490226"/>
            <a:ext cx="3906016" cy="2609491"/>
            <a:chOff x="3704870" y="2286000"/>
            <a:chExt cx="3906016" cy="2609491"/>
          </a:xfrm>
        </p:grpSpPr>
        <p:sp>
          <p:nvSpPr>
            <p:cNvPr id="87" name="Oval 86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704870" y="3588327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cxnSp>
          <p:nvCxnSpPr>
            <p:cNvPr id="91" name="Straight Connector 90"/>
            <p:cNvCxnSpPr>
              <a:endCxn id="87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411842" y="2514600"/>
              <a:ext cx="1158360" cy="8971"/>
            </a:xfrm>
            <a:prstGeom prst="line">
              <a:avLst/>
            </a:prstGeom>
            <a:ln w="381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898657" y="4526159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258477" y="3405484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</p:grpSp>
      <p:cxnSp>
        <p:nvCxnSpPr>
          <p:cNvPr id="123" name="Straight Connector 122"/>
          <p:cNvCxnSpPr>
            <a:endCxn id="87" idx="0"/>
          </p:cNvCxnSpPr>
          <p:nvPr/>
        </p:nvCxnSpPr>
        <p:spPr>
          <a:xfrm>
            <a:off x="7321138" y="3572429"/>
            <a:ext cx="0" cy="917797"/>
          </a:xfrm>
          <a:prstGeom prst="line">
            <a:avLst/>
          </a:prstGeom>
          <a:ln w="38100"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endCxn id="89" idx="0"/>
          </p:cNvCxnSpPr>
          <p:nvPr/>
        </p:nvCxnSpPr>
        <p:spPr>
          <a:xfrm flipH="1">
            <a:off x="4204464" y="3598278"/>
            <a:ext cx="25712" cy="89194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tmp1289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35.315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33" name="Ink 132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99536" y="3117371"/>
              <a:ext cx="7323468" cy="1543540"/>
            </p14:xfrm>
          </p:contentPart>
        </mc:Choice>
        <mc:Fallback xmlns="">
          <p:pic>
            <p:nvPicPr>
              <p:cNvPr id="133" name="Ink 13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0536" y="3108372"/>
                <a:ext cx="7341468" cy="1561538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7871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086">
        <p:fade/>
      </p:transition>
    </mc:Choice>
    <mc:Fallback xmlns="">
      <p:transition spd="med" advTm="1170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More SSSP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215976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shortest path cannot contain a cycle.</a:t>
            </a:r>
          </a:p>
          <a:p>
            <a:pPr marL="0" indent="0">
              <a:buNone/>
            </a:pPr>
            <a:r>
              <a:rPr lang="en-US" dirty="0"/>
              <a:t>Why? A cycle has positive weight, cutting it out will improve the path.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51864" y="3124200"/>
            <a:ext cx="6718713" cy="2618462"/>
            <a:chOff x="2513012" y="2277029"/>
            <a:chExt cx="6718713" cy="2618462"/>
          </a:xfrm>
        </p:grpSpPr>
        <p:sp>
          <p:nvSpPr>
            <p:cNvPr id="8" name="Oval 7"/>
            <p:cNvSpPr/>
            <p:nvPr/>
          </p:nvSpPr>
          <p:spPr>
            <a:xfrm>
              <a:off x="2513012" y="228044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774525" y="22770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04870" y="3588327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cxnSp>
          <p:nvCxnSpPr>
            <p:cNvPr id="19" name="Straight Connector 18"/>
            <p:cNvCxnSpPr>
              <a:endCxn id="13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6"/>
              <a:endCxn id="9" idx="2"/>
            </p:cNvCxnSpPr>
            <p:nvPr/>
          </p:nvCxnSpPr>
          <p:spPr>
            <a:xfrm flipV="1">
              <a:off x="7610886" y="2505629"/>
              <a:ext cx="1163639" cy="8971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970212" y="2522686"/>
              <a:ext cx="1066800" cy="0"/>
            </a:xfrm>
            <a:prstGeom prst="line">
              <a:avLst/>
            </a:prstGeom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98657" y="4526159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58477" y="3405484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643722" y="4490226"/>
            <a:ext cx="3906016" cy="2609491"/>
            <a:chOff x="3704870" y="2286000"/>
            <a:chExt cx="3906016" cy="2609491"/>
          </a:xfrm>
        </p:grpSpPr>
        <p:sp>
          <p:nvSpPr>
            <p:cNvPr id="87" name="Oval 86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704870" y="3588327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cxnSp>
          <p:nvCxnSpPr>
            <p:cNvPr id="91" name="Straight Connector 90"/>
            <p:cNvCxnSpPr>
              <a:endCxn id="87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prstDash val="solid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411842" y="2514600"/>
              <a:ext cx="1158360" cy="8971"/>
            </a:xfrm>
            <a:prstGeom prst="line">
              <a:avLst/>
            </a:prstGeom>
            <a:ln w="38100">
              <a:prstDash val="solid"/>
              <a:bevel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898657" y="4526159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258477" y="3405484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</p:grpSp>
      <p:cxnSp>
        <p:nvCxnSpPr>
          <p:cNvPr id="123" name="Straight Connector 122"/>
          <p:cNvCxnSpPr>
            <a:endCxn id="87" idx="0"/>
          </p:cNvCxnSpPr>
          <p:nvPr/>
        </p:nvCxnSpPr>
        <p:spPr>
          <a:xfrm>
            <a:off x="7321138" y="3572429"/>
            <a:ext cx="0" cy="917797"/>
          </a:xfrm>
          <a:prstGeom prst="line">
            <a:avLst/>
          </a:prstGeom>
          <a:ln w="38100"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endCxn id="89" idx="0"/>
          </p:cNvCxnSpPr>
          <p:nvPr/>
        </p:nvCxnSpPr>
        <p:spPr>
          <a:xfrm flipH="1">
            <a:off x="4204464" y="3598278"/>
            <a:ext cx="25712" cy="89194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tmp6449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9.29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86189" y="2979199"/>
              <a:ext cx="6538142" cy="2122660"/>
            </p14:xfrm>
          </p:contentPart>
        </mc:Choice>
        <mc:Fallback xmlns="">
          <p:pic>
            <p:nvPicPr>
              <p:cNvPr id="10" name="Ink 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7189" y="2970199"/>
                <a:ext cx="6556143" cy="21406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8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569">
        <p:fade/>
      </p:transition>
    </mc:Choice>
    <mc:Fallback xmlns="">
      <p:transition spd="med" advTm="1265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Shortest Paths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6197" y="1567934"/>
            <a:ext cx="10215976" cy="5105400"/>
          </a:xfrm>
        </p:spPr>
        <p:txBody>
          <a:bodyPr>
            <a:normAutofit/>
          </a:bodyPr>
          <a:lstStyle/>
          <a:p>
            <a:r>
              <a:rPr lang="en-US" dirty="0"/>
              <a:t>We have a single source, s.</a:t>
            </a:r>
          </a:p>
          <a:p>
            <a:r>
              <a:rPr lang="en-US" dirty="0"/>
              <a:t>A Shortest Path Tree(SPT) rooted at s is a subgraph of G that represents the shortest weights from s to the other nodes.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36812" y="3140237"/>
            <a:ext cx="5648000" cy="3685262"/>
            <a:chOff x="2513012" y="1210229"/>
            <a:chExt cx="5648000" cy="3685262"/>
          </a:xfrm>
        </p:grpSpPr>
        <p:sp>
          <p:nvSpPr>
            <p:cNvPr id="8" name="Oval 7"/>
            <p:cNvSpPr/>
            <p:nvPr/>
          </p:nvSpPr>
          <p:spPr>
            <a:xfrm>
              <a:off x="2513012" y="228044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703812" y="340434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610886" y="1210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113212" y="340548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25569" y="1210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04870" y="3588327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460107" y="1393393"/>
              <a:ext cx="3150779" cy="45436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4" idx="2"/>
            </p:cNvCxnSpPr>
            <p:nvPr/>
          </p:nvCxnSpPr>
          <p:spPr>
            <a:xfrm>
              <a:off x="2934164" y="2645015"/>
              <a:ext cx="1179048" cy="989069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9" idx="2"/>
            </p:cNvCxnSpPr>
            <p:nvPr/>
          </p:nvCxnSpPr>
          <p:spPr>
            <a:xfrm flipV="1">
              <a:off x="4574190" y="3632944"/>
              <a:ext cx="3129622" cy="12532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5" idx="3"/>
            </p:cNvCxnSpPr>
            <p:nvPr/>
          </p:nvCxnSpPr>
          <p:spPr>
            <a:xfrm flipV="1">
              <a:off x="2970212" y="1600474"/>
              <a:ext cx="1122312" cy="922212"/>
            </a:xfrm>
            <a:prstGeom prst="line">
              <a:avLst/>
            </a:prstGeom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98657" y="4526159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20684" y="3347917"/>
              <a:ext cx="99633" cy="369332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spAutoFit/>
            </a:bodyPr>
            <a:lstStyle/>
            <a:p>
              <a:r>
                <a:rPr lang="en-US" b="1" dirty="0"/>
                <a:t>6</a:t>
              </a:r>
            </a:p>
          </p:txBody>
        </p:sp>
      </p:grpSp>
      <p:cxnSp>
        <p:nvCxnSpPr>
          <p:cNvPr id="35" name="Straight Connector 34"/>
          <p:cNvCxnSpPr>
            <a:endCxn id="14" idx="1"/>
          </p:cNvCxnSpPr>
          <p:nvPr/>
        </p:nvCxnSpPr>
        <p:spPr>
          <a:xfrm>
            <a:off x="4043938" y="3561309"/>
            <a:ext cx="60029" cy="1841138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5" idx="5"/>
          </p:cNvCxnSpPr>
          <p:nvPr/>
        </p:nvCxnSpPr>
        <p:spPr>
          <a:xfrm flipH="1" flipV="1">
            <a:off x="4339614" y="3530482"/>
            <a:ext cx="44293" cy="1844503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2874249" y="4606429"/>
            <a:ext cx="4856880" cy="801057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3" idx="3"/>
          </p:cNvCxnSpPr>
          <p:nvPr/>
        </p:nvCxnSpPr>
        <p:spPr>
          <a:xfrm flipV="1">
            <a:off x="4406569" y="3530482"/>
            <a:ext cx="3195072" cy="1902907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9" idx="1"/>
          </p:cNvCxnSpPr>
          <p:nvPr/>
        </p:nvCxnSpPr>
        <p:spPr>
          <a:xfrm>
            <a:off x="7624303" y="3611168"/>
            <a:ext cx="70264" cy="1790139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7856212" y="3637503"/>
            <a:ext cx="17746" cy="1701688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786346" y="3064088"/>
            <a:ext cx="1014033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61760" y="4036728"/>
            <a:ext cx="324749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61209" y="4050470"/>
            <a:ext cx="190960" cy="37367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435053" y="4311048"/>
            <a:ext cx="99633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34017" y="4351708"/>
            <a:ext cx="354312" cy="37269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4272" y="5005653"/>
            <a:ext cx="313647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36797" y="3751301"/>
            <a:ext cx="401122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111605" y="4866440"/>
            <a:ext cx="440007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942011" y="4019889"/>
            <a:ext cx="306905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4</a:t>
            </a:r>
          </a:p>
        </p:txBody>
      </p:sp>
      <p:pic>
        <p:nvPicPr>
          <p:cNvPr id="25" name="tmp1FFB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34.23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6" name="Ink 25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2935" y="2968765"/>
              <a:ext cx="5281081" cy="3117939"/>
            </p14:xfrm>
          </p:contentPart>
        </mc:Choice>
        <mc:Fallback xmlns="">
          <p:pic>
            <p:nvPicPr>
              <p:cNvPr id="26" name="Ink 2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3935" y="2959765"/>
                <a:ext cx="5299082" cy="313593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20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301">
        <p:fade/>
      </p:transition>
    </mc:Choice>
    <mc:Fallback xmlns="">
      <p:transition spd="med" advTm="1743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Representing Shortest Paths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10139776" cy="5257800"/>
              </a:xfrm>
            </p:spPr>
            <p:txBody>
              <a:bodyPr/>
              <a:lstStyle/>
              <a:p>
                <a:r>
                  <a:rPr lang="en-US" dirty="0"/>
                  <a:t>Similar to Prim’s MST, denote with v.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l-GR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parent of node v.</a:t>
                </a:r>
              </a:p>
              <a:p>
                <a:r>
                  <a:rPr lang="en-US" dirty="0"/>
                  <a:t>Before the termination of the algorithm, v.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is not necessarily final; as we keep on improving our solution, v.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might change.</a:t>
                </a:r>
              </a:p>
              <a:p>
                <a:r>
                  <a:rPr lang="en-US" dirty="0" err="1"/>
                  <a:t>v.d</a:t>
                </a:r>
                <a:r>
                  <a:rPr lang="en-US" dirty="0"/>
                  <a:t> is the shortest distance from s to v.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10139776" cy="5257800"/>
              </a:xfrm>
              <a:blipFill>
                <a:blip r:embed="rId6"/>
                <a:stretch>
                  <a:fillRect l="-1082" t="-2088" r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tmpCF3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.5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18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265">
        <p:fade/>
      </p:transition>
    </mc:Choice>
    <mc:Fallback xmlns="">
      <p:transition spd="med" advTm="1042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SSSP in Directed Acyclic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10139776" cy="5257800"/>
              </a:xfrm>
            </p:spPr>
            <p:txBody>
              <a:bodyPr/>
              <a:lstStyle/>
              <a:p>
                <a:r>
                  <a:rPr lang="en-US" dirty="0"/>
                  <a:t>Recall the Topological Sort algorithm: sort vertices into a line so that all edges point forward. </a:t>
                </a:r>
              </a:p>
              <a:p>
                <a:r>
                  <a:rPr lang="en-US" dirty="0"/>
                  <a:t>If you are given a weighted DAG, topologically sort the vertices, then consider them in this order.</a:t>
                </a:r>
              </a:p>
              <a:p>
                <a:r>
                  <a:rPr lang="en-US" dirty="0"/>
                  <a:t>First, Initialize all vertices v:</a:t>
                </a:r>
              </a:p>
              <a:p>
                <a:pPr marL="0" indent="0">
                  <a:buNone/>
                </a:pPr>
                <a:r>
                  <a:rPr lang="en-US" dirty="0"/>
                  <a:t>      v.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= NIL, 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:r>
                  <a:rPr lang="en-US" dirty="0" err="1">
                    <a:latin typeface="+mj-lt"/>
                  </a:rPr>
                  <a:t>v.d</a:t>
                </a:r>
                <a:r>
                  <a:rPr lang="en-US" dirty="0">
                    <a:latin typeface="+mj-lt"/>
                  </a:rPr>
                  <a:t> = </a:t>
                </a:r>
                <a:r>
                  <a:rPr lang="en-US" dirty="0">
                    <a:latin typeface="+mj-lt"/>
                    <a:cs typeface="Times New Roman" panose="02020603050405020304" pitchFamily="18" charset="0"/>
                  </a:rPr>
                  <a:t>∞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  <a:cs typeface="Times New Roman" panose="02020603050405020304" pitchFamily="18" charset="0"/>
                  </a:rPr>
                  <a:t>      </a:t>
                </a:r>
                <a:r>
                  <a:rPr lang="en-US" dirty="0" err="1">
                    <a:latin typeface="+mj-lt"/>
                    <a:cs typeface="Times New Roman" panose="02020603050405020304" pitchFamily="18" charset="0"/>
                  </a:rPr>
                  <a:t>s.d</a:t>
                </a:r>
                <a:r>
                  <a:rPr lang="en-US" dirty="0">
                    <a:latin typeface="+mj-lt"/>
                    <a:cs typeface="Times New Roman" panose="02020603050405020304" pitchFamily="18" charset="0"/>
                  </a:rPr>
                  <a:t> = 0</a:t>
                </a:r>
                <a:endParaRPr lang="en-US" dirty="0">
                  <a:latin typeface="+mj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10139776" cy="5257800"/>
              </a:xfrm>
              <a:blipFill>
                <a:blip r:embed="rId6"/>
                <a:stretch>
                  <a:fillRect l="-1082" t="-2088" r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tmp520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23.38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9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169">
        <p:fade/>
      </p:transition>
    </mc:Choice>
    <mc:Fallback xmlns="">
      <p:transition spd="med" advTm="86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SSSP in Directed Acyclic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10045" y="1524000"/>
                <a:ext cx="10139776" cy="52578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each vertex u taken in topologically sorted order</a:t>
                </a:r>
              </a:p>
              <a:p>
                <a:pPr marL="0" indent="0">
                  <a:buNone/>
                </a:pPr>
                <a:r>
                  <a:rPr lang="en-US" dirty="0"/>
                  <a:t>  for each vertex v in </a:t>
                </a:r>
                <a:r>
                  <a:rPr lang="en-US" dirty="0" err="1"/>
                  <a:t>Adj</a:t>
                </a:r>
                <a:r>
                  <a:rPr lang="en-US" dirty="0"/>
                  <a:t>[u]            //</a:t>
                </a:r>
                <a:r>
                  <a:rPr lang="en-US" i="1" dirty="0"/>
                  <a:t>Relaxation step</a:t>
                </a:r>
              </a:p>
              <a:p>
                <a:pPr marL="0" indent="0">
                  <a:buNone/>
                </a:pPr>
                <a:r>
                  <a:rPr lang="en-US" dirty="0"/>
                  <a:t>     if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v.d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&gt;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u.d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w(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u,v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v.d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u.d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w(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u,v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v.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u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0045" y="1524000"/>
                <a:ext cx="10139776" cy="5257800"/>
              </a:xfrm>
              <a:blipFill>
                <a:blip r:embed="rId5"/>
                <a:stretch>
                  <a:fillRect l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tmpE7DD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581">
        <p:fade/>
      </p:transition>
    </mc:Choice>
    <mc:Fallback xmlns="">
      <p:transition spd="med" advTm="135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Path Relaxation Property (p. 673)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0045" y="1524000"/>
            <a:ext cx="10139776" cy="5257800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ea typeface="Cambria Math" panose="02040503050406030204" pitchFamily="18" charset="0"/>
              </a:rPr>
              <a:t>start off by initializing G</a:t>
            </a:r>
          </a:p>
          <a:p>
            <a:r>
              <a:rPr lang="en-US" dirty="0">
                <a:ea typeface="Cambria Math" panose="02040503050406030204" pitchFamily="18" charset="0"/>
              </a:rPr>
              <a:t>Let p=</a:t>
            </a:r>
            <a:r>
              <a:rPr lang="en-US" dirty="0"/>
              <a:t> =&lt; v</a:t>
            </a:r>
            <a:r>
              <a:rPr lang="en-US" baseline="-25000" dirty="0"/>
              <a:t>0</a:t>
            </a:r>
            <a:r>
              <a:rPr lang="en-US" dirty="0"/>
              <a:t>, v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&gt; be a SP from s=v</a:t>
            </a:r>
            <a:r>
              <a:rPr lang="en-US" baseline="-25000" dirty="0"/>
              <a:t>0</a:t>
            </a:r>
            <a:r>
              <a:rPr lang="en-US" dirty="0"/>
              <a:t> to 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Then, if the relaxation steps in an algorithm follow the order (v</a:t>
            </a:r>
            <a:r>
              <a:rPr lang="en-US" baseline="-25000" dirty="0"/>
              <a:t>0</a:t>
            </a:r>
            <a:r>
              <a:rPr lang="en-US" dirty="0"/>
              <a:t>,v</a:t>
            </a:r>
            <a:r>
              <a:rPr lang="en-US" baseline="-25000" dirty="0"/>
              <a:t>1</a:t>
            </a:r>
            <a:r>
              <a:rPr lang="en-US" dirty="0"/>
              <a:t>)</a:t>
            </a:r>
            <a:r>
              <a:rPr lang="en-US" dirty="0">
                <a:ea typeface="Cambria Math" panose="02040503050406030204" pitchFamily="18" charset="0"/>
              </a:rPr>
              <a:t>,</a:t>
            </a:r>
            <a:r>
              <a:rPr lang="en-US" dirty="0"/>
              <a:t>(v</a:t>
            </a:r>
            <a:r>
              <a:rPr lang="en-US" baseline="-25000" dirty="0"/>
              <a:t>1</a:t>
            </a:r>
            <a:r>
              <a:rPr lang="en-US" dirty="0"/>
              <a:t>,v</a:t>
            </a:r>
            <a:r>
              <a:rPr lang="en-US" baseline="-25000" dirty="0"/>
              <a:t>2</a:t>
            </a:r>
            <a:r>
              <a:rPr lang="en-US" dirty="0"/>
              <a:t>)</a:t>
            </a:r>
            <a:r>
              <a:rPr lang="en-US" dirty="0">
                <a:ea typeface="Cambria Math" panose="02040503050406030204" pitchFamily="18" charset="0"/>
              </a:rPr>
              <a:t>,…,</a:t>
            </a:r>
            <a:r>
              <a:rPr lang="en-US" dirty="0"/>
              <a:t>(v</a:t>
            </a:r>
            <a:r>
              <a:rPr lang="en-US" baseline="-25000" dirty="0"/>
              <a:t>k-1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) with other edges mixed in, then, after the relaxation of (v</a:t>
            </a:r>
            <a:r>
              <a:rPr lang="en-US" baseline="-25000" dirty="0"/>
              <a:t>k-1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) we have the correct answer for the SP between v</a:t>
            </a:r>
            <a:r>
              <a:rPr lang="en-US" baseline="-25000" dirty="0"/>
              <a:t>1 and</a:t>
            </a:r>
            <a:r>
              <a:rPr lang="en-US" dirty="0"/>
              <a:t> 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Proof: by induction on the edges in the path.</a:t>
            </a:r>
          </a:p>
          <a:p>
            <a:endParaRPr lang="en-US" dirty="0">
              <a:ea typeface="Cambria Math" panose="02040503050406030204" pitchFamily="18" charset="0"/>
            </a:endParaRPr>
          </a:p>
        </p:txBody>
      </p:sp>
      <p:pic>
        <p:nvPicPr>
          <p:cNvPr id="4" name="tmpCD6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2.394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374">
        <p:fade/>
      </p:transition>
    </mc:Choice>
    <mc:Fallback xmlns="">
      <p:transition spd="med" advTm="1173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438|recordLength=13490|start=0|end=13438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74301|recordLength=174335|start=0|end=174301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UAAAAYAAAABwMAAAAAAQAAACAAAAAECUlua0F0b21WMQIAAAAJBAAAAAkFAAAACQYAAAAJBwAAAAkIAAAACQkAAAAJCgAAAAkLAAAACQwAAAAJDQAAAAkOAAAACQ8AAAAJEAAAAAkRAAAACRIAAAAJEwAAAAkUAAAACRUAAAAJFgAAAAkXAAAACRgAAAANCwUEAAAAC1BlblN0cm9rZVYxBAAAAApBdHRyaWJ1dGVzBVRyYWNlCVN0YXJ0VGltZQRUeXBlBAQABA9QZW5BdHRyaWJ1dGVzVjECAAAACklua1RyYWNlVjECAAAAEAxBY3Rpb25UeXBlVjECAAAAAgAAAAkZAAAACRoAAAAAbwAAAAAAAAXl////DEFjdGlvblR5cGVWMQEAAAAHdmFsdWVfXwAIAgAAAAAAAAABBQAAAAQAAAAJHAAAAAkdAAAAqHIAAAAAAAAB4v///+X///8AAAAAAQYAAAAEAAAACR8AAAAJIAAAAPOXAAAAAAAAAd/////l////AAAAAAEHAAAABAAAAAkiAAAACSMAAAC4nAAAAAAAAAHc////5f///wAAAAABCAAAAAQAAAAJJQAAAAkmAAAAmZ8AAAAAAAAB2f///+X///8AAAAAAQkAAAAEAAAACSgAAAAJKQAAAH+jAAAAAAAAAdb////l////AAAAAAEKAAAABAAAAAkrAAAACSwAAABcpgAAAAAAAAHT////5f///wAAAAABCwAAAAQAAAAJLgAAAAkvAAAA9KoAAAAAAAAB0P///+X///8AAAAAAQwAAAAEAAAACTEAAAAJMgAAAPiuAAAAAAAAAc3////l////AAAAAAENAAAABAAAAAk0AAAACTUAAACksgAAAAAAAAHK////5f///wAAAAABDgAAAAQAAAAJNwAAAAk4AAAAYbsAAAAAAAABx////+X///8AAAAAAQ8AAAAEAAAACToAAAAJOwAAAEb4AAAAAAAAAcT////l////AAAAAAEQAAAABAAAAAk9AAAACT4AAABJ+gAAAAAAAAHB////5f///wAAAAABEQAAAAQAAAAJQAAAAAlBAAAAkB4BAAAAAAABvv///+X///8AAAAAARIAAAAEAAAACUMAAAAJRAAAAPcfAQAAAAAAAbv////l////AAAAAAETAAAABAAAAAlGAAAACUcAAAAqIgEAAAAAAAG4////5f///wAAAAABFAAAAAQAAAAJSQAAAAlKAAAAXJ8BAAAAAAABtf///+X///8AAAAAARUAAAAEAAAACUwAAAAJTQAAACOyAQAAAAAAAbL////l////AAAAAAEWAAAABAAAAAlPAAAACVAAAAAgtwEAAAAAAAGv////5f///wAAAAABFwAAAAQAAAAJUgAAAAlTAAAAsLkBAAAAAAABrP///+X///8AAAAAARgAAAAEAAAACVUAAAAJVgAAAK2/AQAAAAAAAan////l////AAAAAAUZAAAAD1BlbkF0dHJpYnV0ZXNWMQoAAAAHX2NvbG9yQQdfY29sb3JSB19jb2xvckcHX2NvbG9yQgpGaXRUb0N1cnZlBkhlaWdodA5JZ25vcmVQcmVzc3VyZQ1Jc0hpZ2hsaWdodGVyBVNoYXBlBVdpZHRoAAAAAAAAAAAEAAICAgIBBgEBDEJydXNoU2hhcGVWMQIAAAAGAgAAAP8AAAAAAAAAAAAACEAAAAWo////DEJydXNoU2hhcGVWMQEAAAAHdmFsdWVfXwAIAgAAAAEAAAAAAAAAAAAIQAUaAAAACklua1RyYWNlVjEDAAAADUxpc3RgMStfaXRlbXMMTGlzdGAxK19zaXplD0xpc3RgMStfdmVyc2lvbgQAABhTaGFyZWQuSW5raW5nLklua1BvaW50W10CAAAACAgCAAAACVkAAAAzAAAAMwAAAAEcAAAAGQAAAP8AAAAAAAAAAAAACEAAAAGm////qP///wEAAAAAAAAAAAAIQAEdAAAAGgAAAAlbAAAAIAAAACAAAAABHwAAABkAAAD/cDCgAAAAAAAAACJAAAABpP///6j///8BAAAAAAAAAAAAIkABIAAAABoAAAAJXQAAAF8AAABfAAAAASIAAAAZAAAA/3AwoAAAAAAAAAAiQAAAAaL///+o////AQAAAAAAAAAAACJAASMAAAAaAAAACV8AAAAgAAAAIAAAAAElAAAAGQAAAP9wMKAAAAAAAAAAIkAAAAGg////qP///wEAAAAAAAAAAAAiQAEmAAAAGgAAAAlhAAAAYAAAAGAAAAABKAAAABkAAAD/cDCgAAAAAAAAACJAAAABnv///6j///8BAAAAAAAAAAAAIkABKQAAABoAAAAJYwAAADoAAAA6AAAAASsAAAAZAAAA/3AwoAAAAAAAAAAiQAAAAZz///+o////AQAAAAAAAAAAACJAASwAAAAaAAAACWUAAAAoAAAAKAAAAAEuAAAAGQAAAP9wMKAAAAAAAAAAIkAAAAGa////qP///wEAAAAAAAAAAAAiQAEvAAAAGgAAAAlnAAAARwAAAEcAAAABMQAAABkAAAD/cDCgAAAAAAAAACJAAAABmP///6j///8BAAAAAAAAAAAAIkABMgAAABoAAAAJaQAAACAAAAAgAAAAATQAAAAZAAAA/3AwoAAAAAAAAAAiQAAAAZb///+o////AQAAAAAAAAAAACJAATUAAAAaAAAACWsAAACxAAAAsQAAAAE3AAAAGQAAAP9wMKAAAAAAAAAAIkAAAAGU////qP///wEAAAAAAAAAAAAiQAE4AAAAGgAAAAltAAAAKgAAACoAAAABOgAAABkAAAD/cDCgAAAAAAAAAPA/AAABkv///6j///8BAAAAAAAAAAAA8D8BOwAAABoAAAAJbwAAABMAAAATAAAAAT0AAAAZAAAA/3AwoAAAAAAAAADwPwAAAZD///+o////AQAAAAAAAAAAAPA/AT4AAAAaAAAACXEAAAAYAAAAGAAAAAFAAAAAGQAAAP9wMKAAAAAAAAAACEAAAAGO////qP///wEAAAAAAAAAAAAIQAFBAAAAGgAAAAlzAAAACQAAAAkAAAABQwAAABkAAAD/cDCgAAAAAAAAAAhAAAABjP///6j///8BAAAAAAAAAAAACEABRAAAABoAAAAJdQAAABMAAAATAAAAAUYAAAAZAAAA/3AwoAAAAAAAAAAIQAAAAYr///+o////AQAAAAAAAAAAAAhAAUcAAAAaAAAACXcAAAAUAAAAFAAAAAFJAAAAGQAAAP9wMKAAAAAAAAAACEAAAAGI////qP///wEAAAAAAAAAAAAIQAFKAAAAGgAAAAl5AAAADQAAAA0AAAABTAAAABkAAAD/8FooAAAAAAAAAAhAAAABhv///6j///8BAAAAAAAAAAAACEABTQAAABoAAAAJewAAAGQAAABkAAAAAU8AAAAZAAAA//BaKAAAAAAAAAAIQAAAAYT///+o////AQAAAAAAAAAAAAhAAVAAAAAaAAAACX0AAAAVAAAAFQAAAAFSAAAAGQAAAP/wWigAAAAAAAAACEAAAAGC////qP///wEAAAAAAAAAAAAIQAFTAAAAGgAAAAl/AAAAjgAAAI4AAAABVQAAABkAAAD/8FooAAAAAAAAAAhAAAABgP///6j///8BAAAAAAAAAAAACEABVgAAABoAAAAJgQAAACQAAAAkAAAAB1kAAAAAAQAAAEAAAAAECklua1BvaW50VjEC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DQ0HWwAAAAABAAAAIAAAAAQKSW5rUG9pbnRWMQIAAAAJtQAAAAm2AAAACbcAAAAJuAAAAAm5AAAACboAAAAJuwAAAAm8AAAACb0AAAAJvgAAAAm/AAAACcAAAAAJwQAAAAnCAAAACcMAAAAJxAAAAAnFAAAACcYAAAAJxwAAAAnIAAAACckAAAAJygAAAAnLAAAACcwAAAAJzQAAAAnOAAAACc8AAAAJ0AAAAAnRAAAACdIAAAAJ0wAAAAnUAAAAB10AAAAAAQAAAIAAAAAECklua1BvaW50VjEC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0hB18AAAAAAQAAACAAAAAECklua1BvaW50VjECAAAACTQBAAAJNQEAAAk2AQAACTcBAAAJOAEAAAk5AQAACToBAAAJOwEAAAk8AQAACT0BAAAJPgEAAAk/AQAACUABAAAJQQEAAAlCAQAACUMBAAAJRAEAAAlFAQAACUYBAAAJRwEAAAlIAQAACUkBAAAJSgEAAAlLAQAACUwBAAAJTQEAAAlOAQAACU8BAAAJUAEAAAlRAQAACVIBAAAJUwEAAAdhAAAAAAEAAACAAAAABApJbmtQb2ludFYxAgA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0gB2MAAAAAAQAAAEAAAAAECklua1BvaW50VjECAA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NBgdlAAAAAAEAAABAAAAABApJbmtQb2ludFYxAgAAAAnuAQAACe8BAAAJ8AEAAAnxAQAACfIBAAAJ8wEAAAn0AQAACfUBAAAJ9gEAAAn3AQAACfgBAAAJ+QEAAAn6AQAACfsBAAAJ/AEAAAn9AQAACf4BAAAJ/wEAAAkAAgAACQECAAAJAgIAAAkDAgAACQQCAAAJBQIAAAkGAgAACQcCAAAJCAIAAAkJAgAACQoCAAAJCwIAAAkMAgAACQ0CAAAJDgIAAAkPAgAACRACAAAJEQIAAAkSAgAACRMCAAAJFAIAAAkVAgAADRgHZwAAAAABAAAAgAAAAAQKSW5rUG9pbnRWMQIA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DTkHaQAAAAABAAAAIAAAAAQKSW5rUG9pbnRWMQIAAAAJXQIAAAleAgAACV8CAAAJYAIAAAlhAgAACWICAAAJYwIAAAlkAgAACWUCAAAJZgIAAAlnAgAACWgCAAAJaQIAAAlqAgAACWsCAAAJbAIAAAltAgAACW4CAAAJbwIAAAlwAgAACXECAAAJcgIAAAlzAgAACXQCAAAJdQIAAAl2AgAACXcCAAAJeAIAAAl5AgAACXoCAAAJewIAAAl8AgAAB2sAAAAAAQAAAAABAAAECklua1BvaW50VjECAA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DU8HbQAAAAABAAAAQAAAAAQKSW5rUG9pbnRWMQIA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NFgdvAAAAAAEAAAAgAAAABApJbmtQb2ludFYxAgAAAAlYAwAACVkDAAAJWgMAAAlbAwAACVwDAAAJXQMAAAleAwAACV8DAAAJYAMAAAlhAwAACWIDAAAJYwMAAAlkAwAACWUDAAAJZgMAAAlnAwAACWgDAAAJaQMAAAlqAwAADQ0HcQAAAAABAAAAIAAAAAQKSW5rUG9pbnRWMQIAAAAJawMAAAlsAwAACW0DAAAJbgMAAAlvAwAACXADAAAJcQMAAAlyAwAACXMDAAAJdAMAAAl1AwAACXYDAAAJdwMAAAl4AwAACXkDAAAJegMAAAl7AwAACXwDAAAJfQMAAAl+AwAACX8DAAAJgAMAAAmBAwAACYIDAAANCAdzAAAAAAEAAAAQAAAABApJbmtQb2ludFYxAgAAAAmDAwAACYQDAAAJhQMAAAmGAwAACYcDAAAJiAMAAAmJAwAACYoDAAAJiwMAAA0HB3UAAAAAAQAAACAAAAAECklua1BvaW50VjECAAAACYwDAAAJjQMAAAmOAwAACY8DAAAJkAMAAAmRAwAACZIDAAAJkwMAAAmUAwAACZUDAAAJlgMAAAmXAwAACZgDAAAJmQMAAAmaAwAACZsDAAAJnAMAAAmdAwAACZ4DAAANDQd3AAAAAAEAAAAgAAAABApJbmtQb2ludFYxAgAAAAmfAwAACaADAAAJoQMAAAmiAwAACaMDAAAJpAMAAAmlAwAACaYDAAAJpwMAAAmoAwAACakDAAAJqgMAAAmrAwAACawDAAAJrQMAAAmuAwAACa8DAAAJsAMAAAmxAwAACbIDAAANDAd5AAAAAAEAAAAQAAAABApJbmtQb2ludFYxAgAAAAmzAwAACbQDAAAJtQMAAAm2AwAACbcDAAAJuAMAAAm5AwAACboDAAAJuwMAAAm8AwAACb0DAAAJvgMAAAm/AwAADQMHewAAAAABAAAAgAAAAAQKSW5rUG9pbnRWMQIA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JIwQAAA0cB30AAAAAAQAAACAAAAAECklua1BvaW50VjECAAAACSQEAAAJJQQAAAkmBAAACScEAAAJKAQAAAkpBAAACSoEAAAJKwQAAAksBAAACS0EAAAJLgQAAAkvBAAACTAEAAAJMQQAAAkyBAAACTMEAAAJNAQAAAk1BAAACTYEAAAJNwQAAAk4BAAADQsHfwAAAAABAAAAAAEAAAQKSW5rUG9pbnRWMQIAAAAJOQQAAAk6BAAACTsEAAAJPAQAAAk9BAAACT4EAAAJPwQAAAlABAAACUEEAAAJQgQAAAlDBAAACUQEAAAJRQQAAAlGBAAACUcEAAAJSAQAAAlJBAAACUoEAAAJSwQAAAlMBAAACU0EAAAJTgQAAAlPBAAACVAEAAAJUQQ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1yB4EAAAAAAQAAAEAAAAAECklua1BvaW50VjECAAAACccEAAAJyAQAAAnJBAAACcoEAAAJywQAAAnMBAAACc0EAAAJzgQAAAnPBAAACdAEAAAJ0QQAAAnSBAAACdMEAAAJ1AQAAAnVBAAACdYEAAAJ1wQAAAnYBAAACdkEAAAJ2gQAAAnbBAAACdwEAAAJ3QQAAAneBAAACd8EAAAJ4AQAAAnhBAAACeIEAAAJ4wQAAAnkBAAACeUEAAAJ5gQAAAnnBAAACegEAAAJ6QQAAAnqBAAADRwFggAAAApJbmtQb2ludFYxBAAAAAFYAVkOUHJlc3N1cmVGYWN0b3IJVGltZVN0YW1wAAAAAAYGCxACAAAAwCMUeFZTcT9czBs32XLcPwAAAD8AAAAAAAAAAAGDAAAAggAAAMAjFHhWU3E/XMwbN9ly3D8AAAA/IAAAAAAAAAABhAAAAIIAAADAIxR4VlNxP1zMGzfZctw/AAAAPyAAAAAAAAAAAYUAAACCAAAAwCMUeFZTcT9czBs32XLcPwAAAD8gAAAAAAAAAAGGAAAAggAAAMAjFHhWU3E/XMwbN9ly3D8AAAA/PwAAAAAAAAABhwAAAIIAAADAIxR4VlNxP1zMGzfZctw/AAAAPz8AAAAAAAAAAYgAAACCAAAAwCMUeFZTcT9czBs32XLcPwAAAD8/AAAAAAAAAAGJAAAAggAAAID7d/z/qXg/RAmUkJE23T8AAAA/TgAAAAAAAAABigAAAIIAAABACbFshdt8P+SSO3PDYt0/AAAAP04AAAAAAAAAAYsAAACCAAAAQAt1boWGgD8YBgmHBHzdPwAAAD9tAAAAAAAAAAGMAAAAggAAACD3pjDaMYQ/HNbJ35Wb3T8AAAA/bQAAAAAAAAABjQAAAIIAAADgzgq1g4iLP4Tso66Grt0/AAAAP20AAAAAAAAAAY4AAACCAAAAkDGw7mXpkD8gpoo4J7vdPwAAAD+MAAAAAAAAAAGPAAAAggAAABDa01RZiJM/iLxkBxjO3T8AAAA/jAAAAAAAAAABkAAAAIIAAADQxQUXrjOXP1QZWExo1N0/AAAAP4wAAAAAAAAAAZEAAACCAAAAkEI7MBsimz9UGVhMaNTdPwAAAD+rAAAAAAAAAAGSAAAAggAAALAMZkQ/R54/uI+waTao3T8AAAA/qwAAAAAAAAABkwAAAIIAAAD4osaApZSgP+wyvSTmod0/AAAAP6sAAAAAAAAAAZQAAACCAAAAaObU3AahoT8c1snflZvdPwAAAD/KAAAAAAAAAAGVAAAAggAAACjyZGT0zqI/UHnWmkWV3T8AAAA/ygAAAAAAAAABlgAAAIIAAADoE2wSJVWjP7S/7xCliN0/AAAAP8oAAAAAAAAAAZcAAACCAAAAiDVzwFXboz/sMr0k5qHdPwAAAD/aAAAAAAAAAAGYAAAAggAAAGjGdhduHqQ/uI+waTao3T8AAAA/2gAAAAAAAAABmQAAAIIAAABoxnYXbh6kP7xfccLHx90/AAAAP/kAAAAAAAAAAZoAAACCAAAAaMZ2F24epD8kdkuRuNrdPwAAAD/5AAAAAAAAAAGbAAAAggAAAGjGdhduHqQ/wC8yG1nn3T8AAAA/+QAAAAAAAAABnAAAAIIAAAAo8mRk9M6iP1y52f2KE94/AAAAPwkBAAAAAAAAAZ0AAACCAAAAGAjcijcnoj/8QoHgvD/ePwAAAD8JAQAAAAAAAAGeAAAAggAAANgzyte916A/AOMCkt9+3j8AAAA/KAEAAAAAAAABnwAAAIIAAABwLm3yb82eP6Q8a82iyt4/AAAAPygBAAAAAAAAAaAAAACCAAAA8IVJjHwunD/kT7qSBiPfPwAAAD84AQAAAAAAAAGhAAAAggAAAHDdJSaJj5k/jKkizslu3z8AAAA/OAEAAAAAAAABogAAAIIAAAAwpP5ofa2WP8S8cZMtx98/AAAAP0cBAAAAAAAAAaMAAACCAAAAMEnQ/UBFkz9mrnkiKAPgPwAAAD9HAQAAAAAAAAGkAAAAggAAAAB/pekcIJA/nomn4jEs4D8AAAA/ZwEAAAAAAAABpQAAAIIAAABgi/xYInyKP9T8dPZyReA/AAAAP2cBAAAAAAAAAaYAAACCAAAAgDq1jDs+hT/WZNWiO1XgPwAAAD9nAQAAAAAAAAGnAAAAggAAAIBOg8rmkoE/oFloO8NL4D8AAAA/hgEAAAAAAAABqAAAAIIAAACAxaIQJM97P57xB4/6O+A/AAAAP4YBAAAAAAAAAakAAACCAAAAALhpoJ6ddz/SlBRKqjXgPwAAAD+GAQAAAAAAAAGqAAAAggAAAECqMDAZbHM/0Cy0neEl4D8AAAA/pQEAAAAAAAABqwAAAIIAAAAA4AUc9UZwP87EU/EYFuA/AAAAP6UBAAAAAAAAAawAAACCAAAAALPSx2RcbD8yC21neAngPwAAAD+lAQAAAAAAAAGtAAAAggAAAIClmVffKmg/NKMMu6/53z8AAAA/tQEAAAAAAAABrgAAAIIAAACApZlX3ypoP/wvP6du4N8/AAAAP7UBAAAAAAAAAa8AAACCAAAAgB59nxwSZj8oM8qw+5rfPwAAAD/UAQAAAAAAAAGwAAAAggAAAIAefZ8cEmY/VDZVuohV3z8AAAA/1AEAAAAAAAABsQAAAIIAAACApZlX3ypoPwiDhEMCvt4/AAAAP9QBAAAAAAAAAbIAAACCAAAAgKWZV98qaD8Ig4RDAr7ePwAAAD/zAQAAAAAAAAGzAAAAggAAAIClmVffKmg/CIOEQwK+3j8AAAA/8wEAAAAAAAABtAAAAIIAAACApZlX3ypoPwiDhEMCvt4/AAAAP/MBAAAAAAAAAbUAAACCAAAAgNWfgqmrgz/I4vUFyoXcPwAAAD8AAAAAAAAAAAG2AAAAggAAAIDVn4Kpq4M/yOL1BcqF3D8AAAA/HwAAAAAAAAABtwAAAIIAAACA1Z+CqauDP8ji9QXKhdw/AAAAPx8AAAAAAAAAAbgAAACCAAAAgNWfgqmrgz/I4vUFyoXcPwAAAD8fAAAAAAAAAAG5AAAAggAAAIDVn4Kpq4M/yOL1BcqF3D8AAAA/PgAAAAAAAAABugAAAIIAAACA1Z+CqauDP8ji9QXKhdw/AAAAPz4AAAAAAAAAAbsAAACCAAAAgNWfgqmrgz/I4vUFyoXcPwAAAD8+AAAAAAAAAAG8AAAAggAAAIDVn4Kpq4M/yOL1BcqF3D8AAAA/PgAAAAAAAAABvQAAAIIAAACA1Z+CqauDP8ji9QXKhdw/AAAAPz4AAAAAAAAAAb4AAACCAAAAgNWfgqmrgz/I4vUFyoXcPwAAAD8+AAAAAAAAAAG/AAAAggAAAIDVn4Kpq4M/yOL1BcqF3D8AAAA/XgAAAAAAAAABwAAAAIIAAACA1Z+CqauDP8ji9QXKhdw/AAAAP14AAAAAAAAAAcEAAACCAAAAgNWfgqmrgz/I4vUFyoXcPwAAAD9eAAAAAAAAAAHCAAAAggAAAIDVn4Kpq4M/yOL1BcqF3D8AAAA/fQAAAAAAAAABwwAAAIIAAADA6W3AVACAP7ACcfFhyNs/AAAAP5wAAAAAAAAAAcQAAACCAAAAgE6DyuaSgT/kpX2sEcLbPwAAAD+cAAAAAAAAAAHFAAAAggAAAKCzmNR4JYM/SBzWyd+V2z8AAAA/rAAAAAAAAAABxgAAAIIAAACAOrWMOz6FP9g1O6JdY9s/AAAAP6wAAAAAAAAAAccAAACCAAAAoATgoF9jiD/UZXpJzEPbPwAAAD/LAAAAAAAAAAHIAAAAggAAAAA0IL8VG40/aE+getsw2z8AAAA/ywAAAAAAAAAByQAAAIIAAABAU7eclm+RPzDc0maaF9s/AAAAP8sAAAAAAAAAAcoAAACCAAAAMK7lB9PXlD+UIuzc+QrbPwAAAD/ZAAAAAAAAAAHLAAAAggAAAHB4EBz3/Jc/kIJqK9fL2j8AAAA/2QAAAAAAAAABzAAAAIIAAADwhUmMfC6cPyhskFzmuNo/AAAAP/gAAAAAAAAAAc0AAACCAAAASIG/0nQOoD/w+MJIpZ/aPwAAAD8HAQAAAAAAAAHOAAAAggAAANiuVgiTwqE/JJzPA1WZ2j8AAAA/BwEAAAAAAAABzwAAAIIAAAB4S+rmmDOjP4yyqdJFrNo/AAAAPwcBAAAAAAAAAdAAAACCAAAAGOh9xZ6kpD+Qgmor18vaPwAAAD8XAQAAAAAAAAHRAAAAggAAAPjzDU2M0qU/jLKp0kWs2j8AAAA/FwEAAAAAAAAB0gAAAIIAAAD48w1NjNKlP4yyqdJFrNo/AAAAPzYBAAAAAAAAAdMAAACCAAAA+PMNTYzSpT+MsqnSRazaPwAAAD82AQAAAAAAAAHUAAAAggAAAPjzDU2M0qU/jLKp0kWs2j8AAAA/NgEAAAAAAAAB1QAAAIIAAADkpfxdaY+zP2Cc3I9qktw/AAAAPwAAAAAAAAAAAdYAAACCAAAA5KX8XWmPsz9gnNyPapLcPwAAAD8AAAAAAAAAAAHXAAAAggAAAOSl/F1pj7M/YJzcj2qS3D8AAAA/HwAAAAAAAAAB2AAAAIIAAADkpfxdaY+zP2Cc3I9qktw/AAAAPx8AAAAAAAAAAdkAAACCAAAA5KX8XWmPsz9gnNyPapLcPwAAAD8fAAAAAAAAAAHaAAAAggAAAOSl/F1pj7M/YJzcj2qS3D8AAAA/PgAAAAAAAAAB2wAAAIIAAADkpfxdaY+zP2Cc3I9qktw/AAAAPz4AAAAAAAAAAdwAAACCAAAA5KX8XWmPsz9gnNyPapLcPwAAAD8+AAAAAAAAAAHdAAAAggAAAOSl/F1pj7M/YJzcj2qS3D8AAAA/PgAAAAAAAAAB3gAAAIIAAADkpfxdaY+zP2Cc3I9qktw/AAAAPz4AAAAAAAAAAd8AAACCAAAAtLGM5Va9tD+00jFK8+fbPwAAAD9tAAAAAAAAAAHgAAAAggAAACzv0n3BMrU/5KV9rBHC2z8AAAA/bQAAAAAAAAAB4QAAAIIAAAB0SFgAZpe1PxhJimfBu9s/AAAAP20AAAAAAAAAAeIAAACCAAAARNlbV37atT+oYu8/P4nbPwAAAD+MAAAAAAAAAAHjAAAAggAAAFxOIMRcLrY/DNlHXQ1d2z8AAAA/jAAAAAAAAAAB5AAAAIIAAADci2Zcx6O2PwgJhwR8Pds/AAAAP4wAAAAAAAAAAeUAAACCAAAAvJEuIL46tz+UIuzc+QrbPwAAAD+gAAAAAAAAAAHmAAAAggAAAAxgeA9B87c/XN9dcCfS2j8AAAA/oAAAAAAAAAAB5wAAAIIAAAAsSgHp/Zq4P7xVto31pdo/AAAAP68AAAAAAAAAAegAAACCAAAArIdHgWgQuT8gzA6rw3naPwAAAD+vAAAAAAAAAAHpAAAAggAAAMxx0FoluLk/UJ9aDeJT2j8AAAA/rwAAAAAAAAAB6gAAAIIAAAA8rxbzjy26P7AVsyqwJ9o/AAAAP84AAAAAAAAAAesAAACCAAAALLXetobEuj940iS+3e7ZPwAAAD/OAAAAAAAAAAHsAAAAggAAAKTyJE/xObs/QI+WUQu22T8AAAA/3gAAAAAAAAAB7QAAAIIAAADsS6rRlZ67P2xi4rMpkNk/AAAAP94AAAAAAAAAAe4AAACCAAAAvNytKK7huz/Q2DrR92PZPwAAAD/uAAAAAAAAAAHvAAAAggAAADwa9MAYV7w/YPKfqXUx2T8AAAA/7gAAAAAAAAAB8AAAAIIAAADsO/tuSd28P4z1KrMC7Ng/AAAAPw0BAAAAAAAAAfEAAACCAAAADCaESAaFvT+EVakB4KzYPwAAAD8NAQAAAAAAAAHyAAAAggAAAMy8T2MVX74/EJ9Ngcxa2D8AAAA/DQEAAAAAAAAB8wAAAIIAAADsptg80ga/Pwj/y8+pG9g/AAAAPywBAAAAAAAAAfQAAACCAAAABJFhFo+uvz+gGDGoJ+nXPwAAAD8sAQAAAAAAAAH1AAAAggAAAF5ZNOJfGsA/BI+JxfW81z8AAAA/LAEAAAAAAAAB9gAAAIIAAACGQNlZoXbAP2AF4uLDkNc/AAAAPzwBAAAAAAAAAfcAAACCAAAAsid+0eLSwD/wHke7QV7XPwAAAD88AQAAAAAAAAH4AAAAggAAAPKAA1SHN8E/uNu4Tm8l1z8AAAA/WwEAAAAAAAAB+QAAAIIAAADqg+e1AoPBP4CYKuKc7NY/AAAAP1sBAAAAAAAAAfoAAACCAAAA3obLF37OwT+sm7XrKafWPwAAAD9bAQAAAAAAAAH7AAAAggAAAOr7j4RcIsI/DBIOCfh61j8AAAA/egEAAAAAAAAB/AAAAIIAAADe/nPm123CP9TOf5wlQtY/AAAAP3oBAAAAAAAAAf0AAACCAAAA6nM4U7bBwj8A0gqmsvzVPwAAAD96AQAAAAAAAAH+AAAAggAAAMYEPKrOBMM/xI58OeDD1T8AAAA/mgEAAAAAAAAB/wAAAIIAAABOP57gvS7DP7ju+oe9hNU/AAAAP5oBAAAAAAAAAQABAACCAAAA7uvgIRBhwz8cZVOli1jVPwAAAD+aAQAAAAAAAAEBAQAAggAAAMp85HgopMM/4CHFOLkf1T8AAAA/qQEAAAAAAAABAgEAAIIAAABqKSe6etbDP6TeNszm5tQ/AAAAP6kBAAAAAAAAAQMBAACCAAAARroqEZMZxD8Ehc6QI5vUPwAAAD/IAQAAAAAAAAEEAQAAggAAAIoTsJM3fsQ/yEFAJFFi1D8AAAA/yAEAAAAAAAABBQEAAIIAAADKbDUW3OLEP8ihvnIuI9Q/AAAAP9gBAAAAAAAAAQYBAACCAAAAEsa6mIBHxT/0dArVTP3TPwAAAD/YAQAAAAAAAAEHAQAAggAAAAbJnvr7ksU/hI5vrcrK0z8AAAA/6AEAAAAAAAABCAEAAIIAAAAusENyPe/FP+QEyMqYntM/AAAAP+gBAAAAAAAAAQkBAACCAAAAPiUI3xtDxj9EeyDoZnLTPwAAAD8HAgAAAAAAAAEKAQAAggAAADIo7ECXjsY/2JSFwOQ/0z8AAAA/BwIAAAAAAAABCwEAAIIAAADyRg+NTMnGP3Cu6phiDdM/AAAAPwcCAAAAAAAAAQwBAACCAAAA4knz7scUxz80a1wskNTSPwAAAD8mAgAAAAAAAAENAQAAggAAAL7a9kXgV8c//CfOv72b0j8AAAA/JgIAAAAAAAABDgEAAIIAAACy3dqnW6PHPygrWclKVtI/AAAAPyYCAAAAAAAAAQ8BAACCAAAAhm7e/nPmxz8gi9cXKBfSPwAAAD9FAgAAAAAAAAEQAQAAggAAAGL/4VWMKcg/rNR7lxTF0T8AAAA/RQIAAAAAAAABEQEAAIIAAAA6kOWspGzIPwx7E1xRedE/AAAAP0UCAAAAAAAAARIBAACCAAAALpPJDiC4yD+YxLfbPSfRPwAAAD9VAgAAAAAAAAETAQAAggAAAFZ6boZhFMk/LA5cWyrV0D8AAAA/VQIAAAAAAAABFAEAAIIAAACCYRP+onDJP4i08x9nidA/AAAAP3QCAAAAAAAAARUBAACCAAAA+p5Zlg3myT9MoaRaAzHQPwAAAD90AgAAAAAAAAEWAQAAggAAAEL43hiySso/gAJGUsHjzz8AAAA/dAIAAAAAAAABFwEAAIIAAACGUWSbVq/KP6g1EAO9fs8/AAAAP5QCAAAAAAAAARgBAACCAAAAlsYoCDUDyz/YCFxl21jPPwAAAD+UAgAAAAAAAAEZAQAAggAAAKI77XQTV8s/0Gjas7gZzz8AAAA/lAIAAAAAAAABGgEAAIIAAAB+zPDLK5rLPygPcnj1zc4/AAAAP7ICAAAAAAAAARsBAACCAAAAPusTGOHUyz8ob/DG0o7OPwAAAD+yAgAAAAAAAAEcAQAAggAAABJ8F2/5F8w/UKK6d84pzj8AAAA/0QIAAAAAAAABHQEAAIIAAAAGf/vQdGPMP3jVhCjKxM0/AAAAP9ECAAAAAAAAAR4BAACCAAAA+oHfMvCuzD8IT2hPJVPNPwAAAD/RAgAAAAAAAAEfAQAAggAAAAr3o5/OAs0/yDsZisH6zD8AAAA/8QIAAAAAAAABIAEAAIIAAADih6f25kXNP+hu4zq9lcw/AAAAP/ECAAAAAAAAASEBAACCAAAA1oqLWGKRzT8Ioq3ruDDMPwAAAD/xAgAAAAAAAAEiAQAAggAAAMaNb7rd3M0/mBuREhS/yz8AAAA/EAMAAAAAAAABIwEAAIIAAADCkFMcWSjOP5Dbja/OQMs/AAAAPxADAAAAAAAAASQBAACCAAAA5nf4k5qEzj8YVXHWKc/KPwAAAD8QAwAAAAAAAAElAQAAggAAAGa1PiwF+s4/OOi51QIryj8AAAA/IAMAAAAAAAABJgEAAIIAAACmDsSuqV7PP7jBG0s7esk/AAAAPyADAAAAAAAAAScBAACCAAAACtopPLHLzz+ArsyF1yHJPwAAAD8/AwAAAAAAAAEoAQAAggAAAH3uBk+WC9A/CCiwrDKwyD8AAAA/PwMAAAAAAAABKQEAAIIAAADBCzjqjSDQPzhbel0uS8g/AAAAP04DAAAAAAAAASoBAACCAAAA230Y9fAo0D/IdN81rBjIPwAAAD9OAwAAAAAAAAErAQAAggAAAM9EqG+/JNA/8EcrmMryxz8AAAA/TgMAAAAAAAABLAEAAIIAAADPRKhvvyTQP/BHK5jK8sc/AAAAP14DAAAAAAAAAS0BAACCAAAAz0Sob78k0D/wRyuYyvLHPwAAAD9eAwAAAAAAAAEuAQAAggAAAJdg51n5E9A/8EcrmMryxz8AAAA/XgMAAAAAAAABLwEAAIIAAADqZ0kxTsPPP/jnrEntMcg/AAAAP30DAAAAAAAAATABAACCAAAA3vKExG9vzz/QFGHnzlfIPwAAAD+dAwAAAAAAAAExAQAAggAAAN7yhMRvb88/0BRh585XyD8AAAA/nQMAAAAAAAABMgEAAIIAAADe8oTEb2/PP9AUYefOV8g/AAAAP50DAAAAAAAAATMBAACCAAAA3vKExG9vzz/QFGHnzlfIPwAAAD+dAwAAAAAAAAE0AQAAggAAAGZn28GZB8o/iIcU4+R+xD8AAAA/AAAAAAAAAAABNQEAAIIAAABmZ9vBmQfKP4iHFOPkfsQ/AAAAPxAAAAAAAAAAATYBAACCAAAAZmfbwZkHyj+IhxTj5H7EPwAAAD8QAAAAAAAAAAE3AQAAggAAAGZn28GZB8o/iIcU4+R+xD8AAAA/IAAAAAAAAAABOAEAAIIAAABmZ9vBmQfKP4iHFOPkfsQ/AAAAPyAAAAAAAAAAATkBAACCAAAAZmfbwZkHyj+IhxTj5H7EPwAAAD8gAAAAAAAAAAE6AQAAggAAAJ7DRKa5t8o/qAcbqW97xT8AAAA/PwAAAAAAAAABOwEAAIIAAAACj6ozwSTLP6gHG6lve8U/AAAAPz8AAAAAAAAAATwBAACCAAAA6pRy97e7yz+wp5xakrrFPwAAAD9eAAAAAAAAAAE9AQAAggAAAOoMG8YRW8w/EO610PGtxT8AAAA/XgAAAAAAAAABPgEAAIIAAAA+22S1lBPNP4DUUPhz4MU/AAAAP14AAAAAAAAAAT8BAACCAAAAdjfOmbTDzT8YjjeCFO3FPwAAAD9uAAAAAAAAAAFAAQAAggAAAHqvdmgOY84/6LrrH/YSxj8AAAA/bgAAAAAAAAABQQEAAIIAAADy7LwAedjOP7jnn73XOMY/AAAAP40AAAAAAAAAAUIBAACCAAAAHtRheLo0zz+YFFRbuV7GPwAAAD+NAAAAAAAAAAFDAQAAggAAAMKApLkMZ88/aOGJqr3Dxj8AAAA/nQAAAAAAAAABRAEAAIIAAAAS10XaNYDPP9jHJNI/9sY/AAAAP50AAAAAAAAAAUUBAACCAAAA+mRlz9J3zz+wNNzSZprHPwAAAD+sAAAAAAAAAAFGAQAAggAAAKYOxK6pXs8/OFt6XS5LyD8AAAA/rAAAAAAAAAABRwEAAIIAAAAe1GF4ujTPP/CUZ61ZVMk/AAAAP8wAAAAAAAAAAUgBAACCAAAAZrU+LAX6zj+obtaup5zKPwAAAD/MAAAAAAAAAAFJAQAAggAAAMII/Oqyx84/2C7g13cXzD8AAAA/zAAAAAAAAAABSgEAAIIAAAAC6tie/YzOP3A1A3enhc0/AAAAP+sAAAAAAAAAAUsBAACCAAAAeq92aA5jzj+Y9QygdwDPPwAAAD/rAAAAAAAAAAFMAQAAggAAAPJ0FDIfOc4/5FqL5KM90D8AAAA/6wAAAAAAAAABTQEAAIIAAAAyVvHlaf7NP/w6EPkL+9A/AAAAP/oAAAAAAAAAAU4BAACCAAAAlqmupBfMzT90Ya6D06vRPwAAAD/6AAAAAAAAAAFPAQAAggAAAOL/T8VA5c0/8OfKXHgd0j8AAAA/GgEAAAAAAAABUAEAAIIAAACGrJIGkxfOP/hXDWcsfNI/AAAAPxoBAAAAAAAAAVEBAACCAAAAhqySBpMXzj/4Vw1nLHzSPwAAAD8aAQAAAAAAAAFSAQAAggAAAIaskgaTF84/+FcNZyx80j8AAAA/OQEAAAAAAAABUwEAAIIAAACGrJIGkxfOP/hXDWcsfNI/AAAAPzkBAAAAAAAAAVQBAACCAAAAa7f26dbo1T/gM2x8+t67PwAAAD8AAAAAAAAAAAFVAQAAggAAAGu39unW6NU/4DNsfPreuz8AAAA/EAAAAAAAAAABVgEAAIIAAABrt/bp1ujVP+AzbHz63rs/AAAAPxAAAAAAAAAAAVcBAACCAAAAa7f26dbo1T/gM2x8+t67PwAAAD8gAAAAAAAAAAFYAQAAggAAAGu39unW6NU/4DNsfPreuz8AAAA/IAAAAAAAAAABWQEAAIIAAABTgWrGIDDWPyDnPPOAdrw/AAAAPz8AAAAAAAAAAVoBAACCAAAApdcL50lJ1j/AQKUuRMK8PwAAAD8/AAAAAAAAAAFbAQAAggAAAB3Z/ZcHb9Y/EPR1pcpZvT8AAAA/PwAAAAAAAAABXAEAAIIAAAClE2DO9pjWP0BnQ7kLc70/AAAAP08AAAAAAAAAAV0BAACCAAAALU7CBObC1j+wTd7gjaW9PwAAAD9PAAAAAAAAAAFeAQAAggAAAOls5VCb/dY/kBoUMJIKvj8AAAA/bgAAAAAAAAABXwEAAIIAAAC1xHgigjzXPzB0fGtVVr4/AAAAP24AAAAAAAAAAWABAACCAAAAfxwM9Gh71z+gWheT14i+PwAAAD99AAAAAAAAAAFhAQAAggAAAD07L0Aettc/4A3oCV4gvz8AAAA/jQAAAAAAAAABYgEAAIIAAADvIOIGouzXP4BnUEUhbL8/AAAAP40AAAAAAAAAAWMBAACCAAAAdVtEPZEW2D/wTetso56/PwAAAD+NAAAAAAAAAAFkAQAAggAAAOEjxmgdONg/kKdTqGbqvz8AAAA/rAAAAAAAAAABZQEAAIIAAABpXiifDGLYP2CNEN7TAcA/AAAAP6wAAAAAAAAAAWYBAACCAAAA4V8aUMqH2D+YAN7xFBvAPwAAAD+sAAAAAAAAAAFnAQAAggAAAF1hDAGIrdg/AEf3Z3QOwD8AAAA/zAAAAAAAAAABaAEAAIIAAAC58B2n4srYP2CNEN7TAcA/AAAAP8wAAAAAAAAAAWkBAACCAAAAKbmf0m7s2D/wTetso56/PwAAAD/MAAAAAAAAAAFqAQAAggAAAL0sco6PGtk/wNodWWKFvz8AAAA/2wAAAAAAAAABawEAAIIAAABd2bTP4UzZP1D0gjHgUr8/AAAAP9sAAAAAAAAAAWwBAACCAAAAG/jXG5eH2T+wmhr2HAe/PwAAAD/6AAAAAAAAAAFtAQAAggAAAOVPa+19xtk/sJoa9hwHvz8AAAA/+gAAAAAAAAABbgEAAIIAAABtis0jbfDZP+AN6AleIL8/AAAAPwoBAAAAAAAAAW8BAACCAAAA6Yu/1CoW2j/A2h1ZYoW/PwAAAD8KAQAAAAAAAAFwAQAAggAAADviYPVTL9o/8E3rbKOevz8AAAA/GgEAAAAAAAABcQEAAIIAAACnquIg4FDaP5CnU6hm6r8/AAAAPxoBAAAAAAAAAXIBAACCAAAAE3NkTGxy2j8AR/dndA7APwAAAD9IAQAAAAAAAAFzAQAAggAAAGPJBW2Vi9o/AEf3Z3QOwD8AAAA/SAEAAAAAAAABdAEAAIIAAADDWBcT8KjaP2CNEN7TAcA/AAAAP0gBAAAAAAAAAXUBAACCAAAAB3ZIrue92j8gwbiA5Le/PwAAAD9YAQAAAAAAAAF2AQAAggAAAFfM6c4Q19o/gGdQRSFsvz8AAAA/WAEAAAAAAAABdwEAAIIAAADRzdt/zvzaP4BnUEUhbL8/AAAAP3cBAAAAAAAAAXgBAACCAAAAP5Zdq1oe2z+AZ1BFIWy/PwAAAD93AQAAAAAAAAF5AQAAggAAALWXT1wYRNs/EIG1HZ85vz8AAAA/hgEAAAAAAAABegEAAIIAAABB0rGSB27bP7CaGvYcB78/AAAAP4YBAAAAAAAAAXsBAACCAAAA337001mg2z/QzeSmGKK+PwAAAD+WAQAAAAAAAAF8AQAAggAAAJNkp5rd1ts/oFoXk9eIvj8AAAA/lgEAAAAAAAABfQEAAIIAAACj2WsHvCrcP9DN5KYYor4/AAAAP7UBAAAAAAAAAX4BAACCAAAAk9xPaTd23D+gWheT14i+PwAAAD+1AQAAAAAAAAF/AQAAggAAAEHCAjC7rNw/oFoXk9eIvj8AAAA/tQEAAAAAAAABgAEAAIIAAADlbkVxDd/cP9DN5KYYor4/AAAAP8UBAAAAAAAAAYEBAACCAAAAX3A3IssE3T+wmhr2HAe/PwAAAD/FAQAAAAAAAAGCAQAAggAAAM04uU1XJt0/wNodWWKFvz8AAAA/5AEAAAAAAAABgwEAAIIAAAA5ATt540fdP2A0hpQl0b8/AAAAP+QBAAAAAAAAAYQBAACCAAAApcm8pG9p3T9gjRDe0wHAPwAAAD/0AQAAAAAAAAGFAQAAggAAAOnm7T9nft0/mADe8RQbwD8AAAA/9AEAAAAAAAABhgEAAIIAAAAfy65VLY/dPwBH92d0DsA/AAAAPwMCAAAAAAAAAYcBAACCAAAAcSFQdlao3T+YAN7xFBvAPwAAAD8DAgAAAAAAAAGIAQAAggAAAOsiQicUzt0/YDSGlCXRvz8AAAA/IwIAAAAAAAABiQEAAIIAAACZCPXtlwTeP/BN62yjnr8/AAAAPyMCAAAAAAAAAYoBAACCAAAAWScYOk0/3j/A2h1ZYoW/PwAAAD8jAgAAAAAAAAGLAQAAggAAAD/xixaXht4/8E3rbKOevz8AAAA/QgIAAAAAAAABjAEAAIIAAAAXgo9tr8nePyDBuIDkt78/AAAAP0ICAAAAAAAAAY0BAACCAAAA/UsDSvkQ3z9gNIaUJdG/PwAAAD9CAgAAAAAAAAGOAQAAggAAALtqJpauS98/AEf3Z3QOwD8AAAA/UgIAAAAAAAABjwEAAIIAAABpUNlcMoLfPzi6xHu1J8A/AAAAP1ICAAAAAAAAAZABAACCAAAADf0bnoS03z/Qc6sFVjTAPwAAAD9xAgAAAAAAAAGRAQAAggAAAGmMLUTf0d8/COd4GZdNwD8AAAA/cQIAAAAAAAABkgEAAIIAAADLGz/qOe/fP2gtko/2QMA/AAAAP4ACAAAAAAAAAZMBAACCAAAADjlwhTEE4D/Qc6sFVjTAPwAAAD+AAgAAAAAAAAGUAQAAggAAAEQdMZv3FOA/mADe8RQbwD8AAAA/kAIAAAAAAAABlQEAAIIAAADy5DnupCPgPwBH92d0DsA/AAAAP5ACAAAAAAAAAZYBAACCAAAARDvbDs484D9gjRDe0wHAPwAAAD+vAgAAAAAAAAGXAQAAggAAADggFf1yYOA/YDSGlCXRvz8AAAA/rwIAAAAAAAABmAEAAIIAAACk6JYo/4HgP2A0hpQl0b8/AAAAP68CAAAAAAAAAZkBAACCAAAALCP5Xu6r4D9gNIaUJdG/PwAAAD/PAgAAAAAAAAGaAQAAggAAAKQk6w+s0eA/YDSGlCXRvz8AAAA/zwIAAAAAAAABmwEAAIIAAAAEtPy1Bu/gP2CNEN7TAcA/AAAAP88CAAAAAAAAAZwBAACCAAAAZEMOXGEM4T8AR/dndA7APwAAAD/uAgAAAAAAAAGdAQAAggAAACx997lxI+E/aC2Sj/ZAwD8AAAA/7gIAAAAAAAABngEAAIIAAABkYbjPNzThPwjneBmXTcA/AAAAP+4CAAAAAAAAAZ8BAACCAAAAjAwJYMxA4T+goF+jN1rAPwAAAD/9AgAAAAAAAAGgAQAAggAAAEoNgjirU+E/aC2Sj/ZAwD8AAAA//QIAAAAAAAABoQEAAIIAAAAggNsb7W7hP9BzqwVWNMA/AAAAPx0DAAAAAAAAAaIBAACCAAAAnIHNzKqU4T8AR/dndA7APwAAAD8dAwAAAAAAAAGjAQAAggAAALgRWEvkxOE/AEf3Z3QOwD8AAAA/HQMAAAAAAAABpAEAAIIAAADSoeLJHfXhPwBH92d0DsA/AAAAPzwDAAAAAAAAAaUBAACCAAAA4vj8wiUh4j8AR/dndA7APwAAAD88AwAAAAAAAAGmAQAAggAAAFr67nPjRuI/0HOrBVY0wD8AAAA/PAMAAAAAAAABpwEAAIIAAADGwnCfb2jiP6CgX6M3WsA/AAAAP1kDAAAAAAAAAagBAACCAAAArG46COOH4j+goF+jN1rAPwAAAD9ZAwAAAAAAAAGpAQAAggAAABg3vDNvqeI/aC2Sj/ZAwD8AAAA/WQMAAAAAAAABqgEAAIIAAACsqo7vj9fiP5gA3vEUG8A/AAAAP2kDAAAAAAAAAasBAACCAAAA5Kz5eCwQ4z8AR/dndA7APwAAAD9pAwAAAAAAAAGsAQAAggAAACjo1If6TOM/kKdTqGbqvz8AAAA/iAMAAAAAAAABrQEAAIIAAABSsc+LZYHjP5gA3vEUG8A/AAAAP4gDAAAAAAAAAa4BAACCAAAA2OsxwlSr4z/Qc6sFVjTAPwAAAD+IAwAAAAAAAAGvAQAAggAAAEa0s+3gzOM/0HOrBVY0wD8AAAA/pwMAAAAAAAABsAEAAIIAAACkQ8WTO+rjP9BzqwVWNMA/AAAAP6cDAAAAAAAAAbEBAACCAAAApEPFkzvq4z/Qc6sFVjTAPwAAAD+nAwAAAAAAAAGyAQAAggAAAKRDxZM76uM/0HOrBVY0wD8AAAA/xwMAAAAAAAABswEAAIIAAACkQ8WTO+rjP9BzqwVWNMA/AAAAP8cDAAAAAAAAAbQBAACCAAAAuE7cQkoF5T+goF+jN1rAPwAAAD8AAAAAAAAAAAG1AQAAggAAALhO3EJKBeU/oKBfozdawD8AAAA/DwAAAAAAAAABtgEAAIIAAADEw6CvKFnlP9gTLbd4c8A/AAAAPw8AAAAAAAAAAbcBAACCAAAA1DhlHAet5T9A+sfe+qXAPwAAAD8fAAAAAAAAAAG4AQAAggAAAKzJaHMf8OU/QPrH3vqlwD8AAAA/LwAAAAAAAAABuQEAAIIAAADIWfPxWCDmP0D6x976pcA/AAAAPy8AAAAAAAAAAboBAACCAAAAUJRVKEhK5j8YJ3x83MvAPwAAAD8vAAAAAAAAAAG7AQAAggAAAMiVR9kFcOY/gG2V8ju/wD8AAAA/TgAAAAAAAAABvAEAAIIAAABuQooaWKLmP7DgYgZ92MA/AAAAP04AAAAAAAAAAb0BAACCAAAAUAz+9qHp5j+w4GIGfdjAPwAAAD9OAAAAAAAAAAG+AQAAggAAACqdAU66LOc/gA0XpF7+wD8AAAA/bQAAAAAAAAABvwEAAIIAAADOSUSPDF/nP7iA5LefF8E/AAAAP20AAAAAAAAAAcABAACCAAAAzmfuAuOG5z/w87HL4DDBPwAAAD9tAAAAAAAAAAHBAQAAggAAADowcC5vqOc/UDrLQUAkwT8AAAA/fQAAAAAAAAABwgEAAIIAAABWwPqsqNjnP+hTMBq+8cA/AAAAP30AAAAAAAAAAcMBAACCAAAA0N+W0Twm6D9QOstBQCTBPwAAAD+cAAAAAAAAAAHEAQAAggAAACJU4mU8Z+g/8POxy+AwwT8AAAA/nAAAAAAAAAABxQEAAIIAAABMHd1pp5voP1A6y0FAJME/AAAAP5wAAAAAAAAAAcYBAACCAAAA1Fc/oJbF6D9QOstBQCTBPwAAAD+7AAAAAAAAAAHHAQAAggAAAFqSodaF7+g/uIDkt58XwT8AAAA/uwAAAAAAAAAByAEAAIIAAACsBu1qhTDpP+hTMBq+8cA/AAAAP7sAAAAAAAAAAckBAACCAAAAngnRzAB86T+ADRekXv7APwAAAD/bAAAAAAAAAAHKAQAAggAAAP62jOYxwek/sOBiBn3YwD8AAAA/2wAAAAAAAAABywEAAIIAAACunD+ttffpP4BtlfI7v8A/AAAAP9sAAAAAAAAAAcwBAACCAAAAsLrpIIwf6j+oQOFUWpnAPwAAAD/qAAAAAAAAAAHNAQAAggAAAEQuvNysTeo/2BMtt3hzwD8AAAA/6gAAAAAAAAABzgEAAIIAAAACTd8oYojqP2CNEN7TAcA/AAAAPwkBAAAAAAAAAc8BAACCAAAA6BZTBazP6j9gNIaUJdG/PwAAAD8JAQAAAAAAAAHQAQAAggAAALJu5taSDus/YDSGlCXRvz8AAAA/GQEAAAAAAAAB0QEAAIIAAADQ/nBVzD7rPyDBuIDkt78/AAAAPxkBAAAAAAAAAdIBAACCAAAASABjBopk6z+AZ1BFIWy/PwAAAD8pAQAAAAAAAAHTAQAAggAAAEweDXpgjOs/UPSCMeBSvz8AAAA/KQEAAAAAAAAB1AEAAIIAAAD6A8BA5MLrP6BaF5PXiL4/AAAAP0gBAAAAAAAAAdUBAACCAAAAxFtTEssB7D8AAa9XFD2+PwAAAD9IAQAAAAAAAAHWAQAAggAAAOwkThY2Nuw/MHR8a1VWvj8AAAA/WAEAAAAAAAAB1wEAAIIAAADwQviJDF7sP6BaF5PXiL4/AAAAP1gBAAAAAAAAAdgBAACCAAAATNIJMGd77D/QzeSmGKK+PwAAAD9nAQAAAAAAAAHZAQAAggAAADR+05jamuw/cOdJf5Zvvj8AAAA/ZwEAAAAAAAAB2gEAAIIAAAB2mwQ00q/sP3DnSX+Wb74/AAAAP3YBAAAAAAAAAdsBAACCAAAA/tVmasHZ7D/AjeFD0yO+PwAAAD92AQAAAAAAAAHcAQAAggAAAA4tgWPJBe0/wI3hQ9Mjvj8AAAA/lQEAAAAAAAAB3QEAAIIAAAC8EjQqTTztP8CN4UPTI74/AAAAP5UBAAAAAAAAAd4BAACCAAAAymlOI1Vo7T/AjeFD0yO+PwAAAD+VAQAAAAAAAAHfAQAAggAAADYy0E7hie0/AAGvVxQ9vj8AAAA/tAEAAAAAAAAB4AEAAIIAAACWweH0O6ftP3DnSX+Wb74/AAAAP7QBAAAAAAAAAeEBAACCAAAAYPvKUky+7T9AtH/OmtS+PwAAAD+0AQAAAAAAAAHiAQAAggAAAKIY/O1D0+0/4A3oCV4gvz8AAAA/1AEAAAAAAAAB4wEAAIIAAADa/LwDCuTtP7CaGvYcB78/AAAAP9QBAAAAAAAAAeQBAACCAAAAlv013Oj27T+wmhr2HAe/PwAAAD/UAQAAAAAAAAHlAQAAggAAAEjFPi+WBe4/sJoa9hwHvz8AAAA/4wEAAAAAAAAB5gEAAIIAAAB8qf9EXBbuPxCBtR2fOb8/AAAAP+MBAAAAAAAAAecBAACCAAAApFRQ1fAi7j+AZ1BFIWy/PwAAAD8CAgAAAAAAAAHoAQAAggAAAMDGMOBTK+4/cCdN4tvtvj8AAAA/AgIAAAAAAAAB6QEAAIIAAABI4+iibC3uPwABr1cUPb4/AAAAPwICAAAAAAAAAeoBAACCAAAApFRQ1fAi7j9AZ0O5C3O9PwAAAD8iAgAAAAAAAAHrAQAAggAAAKRUUNXwIu4/QGdDuQtzvT8AAAA/IgIAAAAAAAAB7AEAAIIAAACkVFDV8CLuP0BnQ7kLc70/AAAAPyICAAAAAAAAAe0BAACCAAAApFRQ1fAi7j9AZ0O5C3O9PwAAAD9BAgAAAAAAAAHuAQAAggAAAPyZEoMUiuw/AFSQCYMJjD8AAAA/AAAAAAAAAAAB7wEAAIIAAAD8mRKDFIrsPwBUkAmDCYw/AAAAPxAAAAAAAAAAAfABAACCAAAA/JkSgxSK7D8AVJAJgwmMPwAAAD8QAAAAAAAAAAHxAQAAggAAAPyZEoMUiuw/AFSQCYMJjD8AAAA/LwAAAAAAAAAB8gEAAIIAAABO8LOjPaPsP8CRqi46EZk/AAAAPy8AAAAAAAAAAfMBAACCAAAA8H5Mcbmt7D9gxY73YJ6cPwAAAD8vAAAAAAAAAAH0AQAAggAAAK5/xUmYwOw/EGPUB0ZIoD8AAAA/PwAAAAAAAAAB9QEAAIIAAAAOD9fv8t3sP/D8TDJkC6M/AAAAPz8AAAAAAAAAAfYBAACCAAAAap7olU377D9gsCo1AJylPwAAAD9OAAAAAAAAAAH3AQAAggAAANhmasHZHO0/8GMIOJwsqD8AAAA/XgAAAAAAAAAB+AEAAIIAAABCL+zsZT7tPwAxSxO2iqo/AAAAP14AAAAAAAAAAfkBAACCAAAANhQm2wpi7T8gS8oDX0quPwAAAD9uAAAAAAAAAAH6AQAAggAAABzA70N+ge0/kLIk+gMFsT8AAAA/bgAAAAAAAAAB+wEAAIIAAADyMkknwJztPxBmAv2flbM/AAAAP40AAAAAAAAAAfwBAACCAAAAOFB6wrex7T9QphLs+gy2PwAAAD+NAAAAAAAAAAH9AQAAggAAAG40O9h9wu0/cHNVxxRruD8AAAA/nAAAAAAAAAAB/gEAAIIAAACW34toEs/tP1CNxyuoMbo/AAAAP5wAAAAAAAAAAf8BAACCAAAAOG4kNo7Z7T9wTdFUeKy7PwAAAD+hAAAAAAAAAAEAAgAAggAAAMrDTH7Y3+0/MCdAVsb0vD8AAAA/oQAAAAAAAAABAQIAAIIAAAD0bp0ObeztP0BnQ7kLc70/AAAAP8AAAAAAAAAAAQICAACCAAAAAKgNlJ7w7T9gp0YcUfG9PwAAAD/AAAAAAAAAAAEDAgAAggAAAACoDZSe8O0/YKdGHFHxvT8AAAA/wAAAAAAAAAABBAIAAIIAAAB8i1XRhe7tP5AaFDCSCr4/AAAAP+AAAAAAAAAAAQUCAACCAAAAfItV0YXu7T/AjeFD0yO+PwAAAD/gAAAAAAAAAAEGAgAAggAAAG5S5UtU6u0/AAGvVxQ9vj8AAAA/4AAAAAAAAAABBwIAAIIAAABuUuVLVOrtPwABr1cUPb4/AAAAP+AAAAAAAAAAAQgCAACCAAAAblLlS1Tq7T8AAa9XFD2+PwAAAD/gAAAAAAAAAAEJAgAAggAAAG5S5UtU6u0/AAGvVxQ9vj8AAAA/4AAAAAAAAAABCgIAAIIAAABuNDvYfcLtP4BnUEUhbL8/AAAAPw4BAAAAAAAAAQsCAACCAAAAOFB6wrex7T9gjRDe0wHAPwAAAD8OAQAAAAAAAAEMAgAAggAAAG4WkWSnmu0/qEDhVFqZwD8AAAA/LgEAAAAAAAABDQIAAIIAAABu+Obw0HLtPwDUNuBI7sE/AAAAPy4BAAAAAAAAAQ4CAACCAAAADksr158t7T/Q7ahE3LTDPwAAAD8uAQAAAAAAAAEPAgAAggAAAHi5rqeo1+w/eDTPRlGhxT8AAAA/TQEAAAAAAAABEAIAAIIAAABoROo6yoPsP/BHK5jK8sc/AAAAP00BAAAAAAAAARECAACCAAAA4OvdkAQy7D94+wibZoPKPwAAAD9NAQAAAAAAAAESAgAAggAAALYEORnD1es/KIIyACHuzD8AAAA/XQEAAAAAAAABEwIAAIIAAAC2BDkZw9XrPyiCMgAh7sw/AAAAP10BAAAAAAAAARQCAACCAAAAtgQ5GcPV6z8ogjIAIe7MPwAAAD9dAQAAAAAAAAEVAgAAggAAALYEORnD1es/KIIyACHuzD8AAAA/fAEAAAAAAAABFgIAAIIAAABMbn6J9bCzP0iDkc8Xt+A/AAAAPwAAAAAAAAAAARcCAACCAAAATG5+ifWwsz9Ig5HPF7fgPwAAAD8PAAAAAAAAAAEYAgAAggAAAExufon1sLM/SIORzxe34D8AAAA/DwAAAAAAAAABGQIAAIIAAABMbn6J9bCzP0iDkc8Xt+A/AAAAPy8AAAAAAAAAARoCAACCAAAATH4t7EFysj/kPHhZuMPgPwAAAD8vAAAAAAAAAAEbAgAAggAAAHTtKZUpL7I/gPZe41jQ4D8AAAA/RgAAAAAAAAABHAIAAIIAAAB07SmVKS+yP0xTUiip1uA/AAAAP0YAAAAAAAAAAR0CAACCAAAAdO0plSkvsj+yAcxK0dngPwAAAD9WAAAAAAAAAAEeAgAAggAAAHTtKZUpL7I/Truy1HHm4D8AAAA/VgAAAAAAAAABHwIAAIIAAAD8nzSacviyPxyABsaK/OA/AAAAP3UAAAAAAAAAASACAACCAAAATG5+ifWwsz9U89PZyxXhPwAAAD91AAAAAAAAAAEhAgAAggAAAHzNy8+QrLQ/is4BmtU+4T8AAAA/dQAAAAAAAAABIgIAAIIAAACEvRxtROu1P8apL1rfZ+E/AAAAP5QAAAAAAAAAASMCAACCAAAA5AAryaX3tj9kM9c8EZThPwAAAD+UAAAAAAAAAAEkAgAAggAAAHwo+jrNFLg/zrERuMq24T8AAAA/lAAAAAAAAAABJQIAAIIAAACEGEvYgFO5P6DexVWs3OE/AAAAP6QAAAAAAAAAASYCAACCAAAAhAicdTSSuj8KXQDRZf/hPwAAAD+kAAAAAAAAAAEnAgAAggAAALzcrSiu4bs/DpUh1r8u4j8AAAA/wwAAAAAAAAABKAIAAIIAAAD8sL/bJzG9P+LB1XOhVOI/AAAAP8MAAAAAAAAAASkCAACCAAAA/KAQedtvvj+07okRg3riPwAAAD/DAAAAAAAAAAEqAgAAggAAAA4Dk8E2AcA/UHgx9LSm4j8AAAA/4gAAAAAAAAABKwIAAIIAAADOmV7cRdvAP7xezBs32eI/AAAAP+IAAAAAAAAAASwCAACCAAAAVkxp4Y6kwT8urcfvgRvjPwAAAD/iAAAAAAAAAAEtAgAAggAAAI6o0sWuVMI/zp7PfnxX4z8AAAA/AgEAAAAAAAABLgIAAIIAAAB2rpqJpevCP6Az5MgmjeM/AAAAPwIBAAAAAAAAAS8CAACCAAAAXrRiTZyCwz8MGn/wqL/jPwAAAD8CAQAAAAAAAAEwAgAAggAAAHqe6yZZKsQ/FLoAosv+4z8AAAA/EQEAAAAAAAABMQIAAIIAAACu+lQLedrEP7RDqIT9KuQ/AAAAPxEBAAAAAAAAATICAACCAAAAPq1fEMKjxT+6e8mJV1rkPwAAAD8xAQAAAAAAAAEzAgAAggAAAMZfahULbcY/wLPqjrGJ5D8AAAA/MQEAAAAAAAABNAIAAIIAAAD+u9P5Kh3HP8RTbEDUyOQ/AAAAP0ABAAAAAAAAATUCAACCAAAAlmv6nPiaxz8Cl/qspgHlPwAAAD9AAQAAAAAAAAE2AgAAggAAANrEfx+d/8c/Cjd8XslA5T8AAAA/UAEAAAAAAAABNwIAAIIAAAAeHgWiQWTIP3aFdzIUg+U/AAAAP1ABAAAAAAAAATgCAACCAAAAlltLOqzZyD9+JfnjNsLlPwAAAD9vAQAAAAAAAAE5AgAAggAAAEp9UujcX8k/iMV6lVkB5j8AAAA/bwEAAAAAAAABOgIAAIIAAAA2gxqs0/bJP5Bl/EZ8QOY/AAAAP28BAAAAAAAAATsCAACCAAAAyjJBT6F0yj/8S5du/nLmPwAAAD9/AQAAAAAAAAE8AgAAggAAAJbGKAg1A8s/MifFLgic5j8AAAA/fwEAAAAAAAABPQIAAIIAAABeWhDByJHLP2gC8+4RxeY/AAAAP54BAAAAAAAAAT4CAACCAAAAEnwXb/kXzD8M9Pp9DAHnPwAAAD+eAQAAAAAAAAE/AgAAggAAAHJHffwAhcw/rOUCDQc95z8AAAA/rgEAAAAAAAABQAIAAIIAAADyhMOUa/rMPxo0/uBRf+c/AAAAP64BAAAAAAAAAUECAACCAAAAMt5IFxBfzT++JQZwTLvnPwAAAD+9AQAAAAAAAAFCAgAAggAAAF7F7Y5Ru80/XBcO/0b35z8AAAA/vQEAAAAAAAABQwIAAIIAAACiHnMR9h/OP/4IFo5BM+g/AAAAP9wBAAAAAAAAAUQCAACCAAAAHly5qWCVzj805ENOS1zoPwAAAD/cAQAAAAAAAAFFAgAAggAAAJaZ/0HLCs8/nmJ+yQR/6D8AAAA/3AEAAAAAAAABRgIAAIIAAAD6ZGXP0nfPPwZ5WJj1keg/AAAAP/wBAAAAAAAAAUcCAACCAAAAVjDLXNrkzz+omp/OXq7oPwAAAD/8AQAAAAAAAAFIAgAAggAAAMELOOqNINA/3g1t4p/H6D8AAAA//AEAAAAAAAABSQIAAIIAAAA7DSqbS0bQP3ovtBgJ5Og/AAAAPwsCAAAAAAAAAUoCAACCAAAAm5w7QaZj0D/kre6TwgbpPwAAAD8LAgAAAAAAAAFLAgAAggAAAN25bNydeNA/tkID3mw86T8AAAA/KwIAAAAAAAABTAIAAIIAAAAFZb1sMoXQP1bMqsCeaOk/AAAAPysCAAAAAAAAAU0CAACCAAAALRAO/caR0D9YnGsZMIjpPwAAAD86AgAAAAAAAAFOAgAAggAAAFe7Xo1bntA/xhqmlOmq6T8AAAA/OgIAAAAAAAABTwIAAIIAAABl9M4SjaLQP2Q87cpSx+k/AAAAP08CAAAAAAAAAVACAACCAAAAjZ8foyGv0D/+XTQBvOPpPwAAAD9PAgAAAAAAAAFRAgAAggAAAKkRAK6Et9A/Ai71WU0D6j8AAAA/bgIAAAAAAAABUgIAAIIAAADPvFA+GcTQP2pEzyg+Fuo/AAAAP24CAAAAAAAAAVMCAACCAAAA+2ehzq3Q0D86CSMaVyzqPwAAAD9uAgAAAAAAAAFUAgAAggAAAEu+Qu/W6dA/cHzwLZhF6j8AAAA/jQIAAAAAAAABVQIAAIIAAAB/ogMFnfrQPww217c4Uuo/AAAAP40CAAAAAAAAAVYCAACCAAAAqU1UlTEH0T8OnjdkAWLqPwAAAD+NAgAAAAAAAAFXAgAAggAAAPuj9bVaINE/EAaYEMpx6j8AAAA/rQIAAAAAAAABWAIAAIIAAAB1pedmGEbRP0YRBXhCe+o/AAAAP60CAAAAAAAAAVkCAACCAAAA/d9JnQdw0T8Ubvi8koHqPwAAAD+tAgAAAAAAAAFaAgAAggAAAP3fSZ0HcNE/FG74vJKB6j8AAAA/vAIAAAAAAAABWwIAAIIAAAD930mdB3DRPxRu+LySgeo/AAAAP7wCAAAAAAAAAVwCAACCAAAA/d9JnQdw0T8Ubvi8koHqPwAAAD+8AgAAAAAAAAFdAgAAggAAAHHx6rARV9A/0EgMZXG45j8AAAA/AAAAAAAAAAABXgIAAIIAAABx8eqwEVfQP9BIDGVxuOY/AAAAPyAAAAAAAAAAAV8CAACCAAAAcfHqsBFX0D/QSAxlcbjmPwAAAD8gAAAAAAAAAAFgAgAAggAAAHHx6rARV9A/0EgMZXG45j8AAAA/IAAAAAAAAAABYQIAAIIAAABx8eqwEVfQP9BIDGVxuOY/AAAAPz8AAAAAAAAAAWICAACCAAAA3bls3J140D8OXFsq1RDnPwAAAD8/AAAAAAAAAAFjAgAAggAAAAVlvWwyhdA/RM8oPhYq5z8AAAA/TgAAAAAAAAABZAIAAIIAAABl9M4SjaLQP0if6ZanSec/AAAAP04AAAAAAAAAAWUCAACCAAAAw4PguOe/0D+yHSQSYWznPwAAAD9eAAAAAAAAAAFmAgAAggAAAFf3snQI7tA/uFVFF7ub5z8AAAA/XgAAAAAAAAABZwIAAIIAAAAJ3WU7jCTRP/KY04ON1Oc/AAAAP24AAAAAAAAAAWgCAACCAAAAt8IYAhBb0T9iTy8EoSboPwAAAD99AAAAAAAAAAFpAgAAggAAAGeoy8iTkdE/BEE3k5ti6D8AAAA/fQAAAAAAAAABagIAAIIAAADHN91u7q7RPwzhuES+oeg/AAAAP40AAAAAAAAAAWsCAACCAAAAJ8fuFEnM0T/g3S07MefoPwAAAD+NAAAAAAAAAAFsAgAAggAAAGnkH7BA4dE/TiwpD3wp6T8AAAA/rAAAAAAAAAABbQIAAIIAAAB5HZA1cuXRP+4dMZ52Zek/AAAAP6wAAAAAAAAAAW4CAACCAAAAJ8fuFEnM0T/CSuU7WIvpPwAAAD+sAAAAAAAAAAFvAgAAggAAAMc33W7urtE/+o1zqCrE6T8AAAA/ywAAAAAAAAABcAIAAIIAAABPNuu9MInRP5ivut6T4Ok/AAAAP8sAAAAAAAAAAXECAACCAAAAx/uIh0Ff0T/QiuienQnqPwAAAD/LAAAAAAAAAAFyAgAAggAAABUW1sC9KNE/0lqp9y4p6j8AAAA/6wAAAAAAAAABcwIAAIIAAAAV2oHZENnQP9YqalDASOo/AAAAP+sAAAAAAAAAAXQCAACCAAAAE54t8mOJ0D/gYotVGnjqPwAAAD/rAAAAAAAAAAF1AgAAggAAAPfv+P9TMdA/SuHF0NOa6j8AAAA/CgEAAAAAAAABdgIAAIIAAADS9Wgm67rPP+SarFp0p+o/AAAAPwoBAAAAAAAAAXcCAACCAAAAzn3AV5Ebzz+0XwBMjb3qPwAAAD8KAQAAAAAAAAF4AgAAggAAAB5cualglc4/6NLNX87W6j8AAAA/GgEAAAAAAAABeQIAAIIAAACiHnMR9h/OP+yijrhf9uo/AAAAPxoBAAAAAAAAAXoCAACCAAAAoh5zEfYfzj/soo64X/bqPwAAAD85AQAAAAAAAAF7AgAAggAAAKIecxH2H84/7KKOuF/26j8AAAA/OQEAAAAAAAABfAIAAIIAAACiHnMR9h/OP+yijrhf9uo/AAAAPzkBAAAAAAAAAX0CAACCAAAAyWXiE8Ee2T/Eb8QHZFvrPwAAAD8AAAAAAAAAAAF+AgAAggAAAMll4hPBHtk/xG/EB2Rb6z8AAAA/EAAAAAAAAAABfwIAAIIAAADJZeITwR7ZP8RvxAdkW+s/AAAAPxAAAAAAAAAAAYACAACCAAAAufAdp+LK2D/CB2Rbm0vrPwAAAD8gAAAAAAAAAAGBAgAAggAAAE8onHtWqdg/9qpwFktF6z8AAAA/IAAAAAAAAAABggIAAIIAAAD90fpaLZDYP/aqcBZLRes/AAAAPy8AAAAAAAAAAYMCAACCAAAAq3tZOgR32D/CB2Rbm0vrPwAAAD8vAAAAAAAAAAGEAgAAggAAAHeXmCQ+Ztg/+BLRwhNV6z8AAAA/TwAAAAAAAAABhQIAAIIAAABpXiifDGLYP8RvxAdkW+s/AAAAP08AAAAAAAAAAYYCAACCAAAAWSW4Gdtd2D8qHj4qjF7rPwAAAD9PAAAAAAAAAAGHAgAAggAAAFkluBnbXdg/xG/EB2Rb6z8AAAA/TwAAAAAAAAABiAIAAIIAAABZJbgZ213YP/gS0cITVes/AAAAP14AAAAAAAAAAYkCAACCAAAAWSW4Gdtd2D/4EtHCE1XrPwAAAD9eAAAAAAAAAAGKAgAAggAAAFkluBnbXdg/+BLRwhNV6z8AAAA/XgAAAAAAAAABiwIAAIIAAABZJbgZ213YP/gS0cITVes/AAAAP14AAAAAAAAAAYwCAACCAAAAd9PsC+u12D/4EtHCE1XrPwAAAD+NAAAAAAAAAAGNAgAAggAAAP8NT0La39g/XsFK5TtY6z8AAAA/nQAAAAAAAAABjgIAAIIAAAChupGDLBLZP8RvxAdkW+s/AAAAP50AAAAAAAAAAY8CAACCAAAAk7115add2T9iKauRBGjrPwAAAD/LAAAAAAAAAAGQAgAAggAAAHuH6cHxpNk/YimrkQRo6z8AAAA/ywAAAAAAAAABkQIAAIIAAACL/K0u0PjZP2Ipq5EEaOs/AAAAP9sAAAAAAAAAAZICAACCAAAAVVRBALc32j+YNBj5fHHrPwAAAD/bAAAAAAAAAAGTAgAAggAAAPcAhEEJato/yNcktCxr6z8AAAA/6gAAAAAAAAABlAIAAIIAAACZrcaCW5zaP8jXJLQsa+s/AAAAP+oAAAAAAAAAAZUCAACCAAAALyGZPnzK2j9iKauRBGjrPwAAAD8JAQAAAAAAAAGWAgAAggAAALVb+3Rr9No//Hoxb9xk6z8AAAA/CQEAAAAAAAABlwIAAIIAAAA/ll2rWh7bP/x6MW/cZOs/AAAAPwkBAAAAAAAAAZgCAACCAAAA/bSA9w9Z2z/Eb8QHZFvrPwAAAD8pAQAAAAAAAAGZAgAAggAAAN9+9NNZoNs//Hoxb9xk6z8AAAA/KQEAAAAAAAABmgIAAIIAAAD9LCnGafjbP/x6MW/cZOs/AAAAPykBAAAAAAAAAZsCAACCAAAAQYauSA5d3D9kkQs+zXfrPwAAAD9IAQAAAAAAAAGcAgAAggAAAF804zoetdw//uKRG6V06z8AAAA/SAEAAAAAAAABnQIAAIIAAABfcDciywTdP8o/hWD1eus/AAAAP0gBAAAAAAAAAZ4CAACCAAAAKcjK87FD3T/KP4Vg9XrrPwAAAD9YAQAAAAAAAAGfAgAAggAAAL87na/Scd0//uKRG6V06z8AAAA/WAEAAAAAAAABoAIAAIIAAAAvBB/bXpPdPy6GntZUbus/AAAAP3cBAAAAAAAAAaECAACCAAAAtT6BEU693T/I1yS0LGvrPwAAAD93AQAAAAAAAAGiAgAAggAAAIvPhGhmAN4/ZJELPs136z8AAAA/dwEAAAAAAAABowIAAIIAAACZREnVRFTeP2SRCz7Nd+s/AAAAP5YBAAAAAAAAAaQCAACCAAAAtfJ9x1Ss3j+YNBj5fHHrPwAAAD+WAQAAAAAAAAGlAgAAggAAANOgsrlkBN8/yj+FYPV66z8AAAA/lgEAAAAAAAABpgIAAIIAAADT3AahEVTfP5qceKVFges/AAAAP7UBAAAAAAAAAacCAACCAAAAu6Z6fVub3z/KP4Vg9XrrPwAAAD+1AQAAAAAAAAGoAgAAggAAAGmMLUTf0d8/ZJELPs136z8AAAA/tQEAAAAAAAABqQIAAIIAAAAOOXCFMQTgP5g0GPl8ces/AAAAP9UBAAAAAAAAAaoCAACCAAAAUlahICkZ4D8uhp7WVG7rPwAAAD/VAQAAAAAAAAGrAgAAggAAACjJ+gNrNOA//uKRG6V06z8AAAA/1QEAAAAAAAABrAIAAIIAAAAOdcRs3lPgP5qceKVFges/AAAAP+QBAAAAAAAAAa0CAACCAAAApOiWKP+B4D9m+WvqlYfrPwAAAD/kAQAAAAAAAAGuAgAAggAAALI/sSEHruA/Zvlr6pWH6z8AAAA/AwIAAAAAAAABrwIAAIIAAAA4ehNY9tfgPwKzUnQ2lOs/AAAAPwMCAAAAAAAAAbACAACCAAAApkKVg4L54D8Cs1J0NpTrPwAAAD8DAgAAAAAAAAGxAgAAggAAAH617mbEFOE/aGHMll6X6z8AAAA/EwIAAAAAAAABsgIAAIIAAADC0h8CvCnhP5psOf7WoOs/AAAAPxMCAAAAAAAAAbMCAACCAAAAjAwJYMxA4T80vr/brp3rPwAAAD8yAgAAAAAAAAG0AgAAggAAAFZG8r3cV+E/zg9GuYaa6z8AAAA/MgIAAAAAAAABtQIAAIIAAACcYyNZ1GzhPwKzUnQ2lOs/AAAAP0ICAAAAAAAAAbYCAACCAAAA7LnEef2F4T/Mp+UMvorrPwAAAD9CAgAAAAAAAAG3AgAAggAAAFiCRqWJp+E/AEvyx22E6z8AAAA/UgIAAAAAAAABuAIAAIIAAADu9RhhqtXhP2SRCz7Nd+s/AAAAP1ICAAAAAAAAAbkCAACCAAAAGL8TZRUK4j/8ejFv3GTrPwAAAD9xAgAAAAAAAAG6AgAAggAAABjdvdjrMeI/Kh4+Koxe6z8AAAA/cQIAAAAAAAABuwIAAIIAAACEpT8EeFPiP/gS0cITVes/AAAAP3ECAAAAAAAAAbwCAACCAAAATt8oYohq4j/CB2Rbm0vrPwAAAD+QAgAAAAAAAAG9AgAAggAAAJD8Wf1/f+I/KLbdfcNO6z8AAAA/kAIAAAAAAAABvgIAAIIAAABO/dLVXpLiP8IHZFubS+s/AAAAP5ACAAAAAAAAAb8CAACCAAAAoFN09oer4j+O/PbzIkLrPwAAAD+vAgAAAAAAAAHAAgAAggAAAAwc9iEUzeI/Jk590fo+6z8AAAA/rwIAAAAAAAABwQIAAIIAAAAorICgTf3iP/RCEGqCNes/AAAAP68CAAAAAAAAAcICAACCAAAAyljD4Z8v4z/y2q+9uSXrPwAAAD+/AgAAAAAAAAHDAgAAggAAANiv3dqnW+M/ViHJMxkZ6z8AAAA/vwIAAAAAAAABxAIAAIIAAADMlBfJTH/jP7xn4ql4DOs/AAAAP9wCAAAAAAAAAcUCAACCAAAAKiQpb6ec4z9UuWiHUAnrPwAAAD/cAgAAAAAAAAHGAgAAggAAAIizOhUCuuM/VLloh1AJ6z8AAAA/7AIAAAAAAAABxwIAAIIAAADaCdw1K9PjP4hcdUIAA+s/AAAAP+wCAAAAAAAAAcgCAACCAAAAitHkiNjh4z8irvsf2P/qPwAAAD/7AgAAAAAAAAHJAgAAggAAAFQLzubo+OM/7KKOuF/26j8AAAA/+wIAAAAAAAABygIAAIIAAAA4t5dPXBjkP7iXIVHn7Oo/AAAAPxsDAAAAAAAAAcsCAACCAAAASA6ySGRE5D/qOi4Ml+bqPwAAAD8bAwAAAAAAAAHMAgAAggAAAGKePMeddOQ/ti/BpB7d6j8AAAA/GwMAAAAAAAABzQIAAIIAAABkvOY6dJzkP7YvwaQe3eo/AAAAPzoDAAAAAAAAAc4CAACCAAAA0IRoZgC+5D+EjLTpbuPqPwAAAD86AwAAAAAAAAHPAgAAggAAAJq+UcQQ1eQ/UumnLr/p6j8AAAA/OgMAAAAAAAAB0AIAAIIAAABYv8qc7+fkPyBGm3MP8Oo/AAAAP0oDAAAAAAAAAdECAACCAAAAFMBDdc765D8gRptzD/DqPwAAAD9KAwAAAAAAAAHSAgAAggAAAMSHTMh7CeU/7KKOuF/26j8AAAA/aQMAAAAAAAAB0wIAAIIAAAAGpX1jcx7lP4b0FJY38+o/AAAAP2kDAAAAAAAAAdQCAACCAAAAxKX2O1Ix5T8e3jrHRuDqPwAAAD94AwAAAAAAAAHVAgAAggAAAJwYUB+UTOU/UIFHgvbZ6j8AAAA/eAMAAAAAAAAB1gIAAIIAAACcNvqSanTlP+o6LgyX5uo/AAAAP4gDAAAAAAAAAdcCAACCAAAAPuM81Lym5T9S6acuv+nqPwAAAD+IAwAAAAAAAAHYAgAAggAAAMgdnwqs0OU/IEabcw/w6j8AAAA/pwMAAAAAAAAB2QIAAIIAAAA05iA2OPLlP1JRCNuH+eo/AAAAP6cDAAAAAAAAAdoCAACCAAAAhjzCVmEL5j/uCu9kKAbrPwAAAD+nAwAAAAAAAAHbAgAAggAAAEI9Oy9AHuY/7grvZCgG6z8AAAA/twMAAAAAAAAB3AIAAIIAAADwBESC7SzmP7r/gf2v/Oo/AAAAP7cDAAAAAAAAAd0CAACCAAAAGrCUEoI55j9SUQjbh/nqPwAAAD/WAwAAAAAAAAHeAgAAggAAANawDetgTOY/iFx1QgAD6z8AAAA/1gMAAAAAAAAB3wIAAIIAAAAMlc4AJ13mP7xn4ql4DOs/AAAAP9YDAAAAAAAAAeACAACCAAAAyJVH2QVw5j8iFlzMoA/rPwAAAD/1AwAAAAAAAAHhAgAAggAAAJTPMDcWh+Y/ViHJMxkZ6z8AAAA/9QMAAAAAAAAB4gIAAIIAAAAO0SLo06zmPyR+vHhpH+s/AAAAP/UDAAAAAAAAAeMCAACCAAAAsH1lKSbf5j8m5hwlMi/rPwAAAD8VBAAAAAAAAAHkAgAAggAAAMDUfyIuC+c/9EIQaoI16z8AAAA/FQQAAAAAAAAB5QIAAIIAAAAqnQFOuiznPyZOfdH6Pus/AAAAPxUEAAAAAAAAAeYCAACCAAAAfPOibuNF5z9cWeo4c0jrPwAAAD8kBAAAAAAAAAHnAgAAggAAADj0G0fCWOc/9qpwFktF6z8AAAA/JAQAAAAAAAAB6AIAAIIAAAD29JQfoWvnP4789vMiQus/AAAAP0QEAAAAAAAAAekCAACCAAAASEs2QMqE5z/AnwOv0jvrPwAAAD9EBAAAAAAAAAHqAgAAggAAAJih12Dznec/Jk590fo+6z8AAAA/UwQAAAAAAAAB6wIAAIIAAAB+TaHJZr3nP8IHZFubS+s/AAAAP1MEAAAAAAAAAewCAACCAAAAcjLbtwvh5z+QZFeg61HrPwAAAD9jBAAAAAAAAAHtAgAAggAAABLfHfldE+g/kGRXoOtR6z8AAAA/YwQAAAAAAAAB7gIAAIIAAAC2i2A6sEXoPyoePiqMXus/AAAAP4IEAAAAAAAAAe8CAACCAAAAxOJ6M7hx6D/I1yS0LGvrPwAAAD+CBAAAAAAAAAHwAgAAggAAALbHtCFdleg/ZJELPs136z8AAAA/ggQAAAAAAAAB8QIAAIIAAACec36K0LToP2b5a+qVh+s/AAAAP6EEAAAAAAAAAfICAACCAAAACjwAtlzW6D8Cs1J0NpTrPwAAAD+hBAAAAAAAAAHzAgAAggAAAGjLEVy38+g/NL6/266d6z8AAAA/oQQAAAAAAAAB9AIAAIIAAABo6bvPjRvpPwQbsyD/o+s/AAAAP7EEAAAAAAAAAfUCAACCAAAAJgjfG0NW6T9qySxDJ6frPwAAAD+xBAAAAAAAAAH2AgAAggAAANTtkeLGjOk/asksQyen6z8AAAA/0AQAAAAAAAAB9wIAAIIAAABqYWSe57rpP2wxje/vtus/AAAAP9AEAAAAAAAAAfgCAACCAAAA2CnmyXPc6T84joA0QL3rPwAAAD/QBAAAAAAAAAH5AgAAggAAAK6cP6219+k/OI6ANEC96z8AAAA/5AQAAAAAAAAB+gIAAIIAAAAA8+DN3hDqPzr24OAIzes/AAAAP+QEAAAAAAAAAfsCAACCAAAAUEmC7gcq6j9uAU5IgdbrPwAAAD/kBAAAAAAAAAH8AgAAggAAAMpKdJ/FT+o/ogy7r/nf6z8AAAA/BAUAAAAAAAAB/QIAAIIAAAD0E2+jMITqP3BprvRJ5us/AAAAPwQFAAAAAAAAAf4CAACCAAAAlsCx5IK26j8KI5V+6vLrPwAAAD8EBQAAAAAAAAH/AgAAggAAAKQXzN2K4uo/CiOVfury6z8AAAA/IwUAAAAAAAABAAMAAIIAAAAsUi4UegzrPz7GoTma7Os/AAAAPyMFAAAAAAAAAQEDAACCAAAAEv73fO0r6z9waa70SebrPwAAAD8jBQAAAAAAAAECAwAAggAAANw34dr9Qus/CLs00iHj6z8AAAA/QgUAAAAAAAABAwMAAIIAAACaOFqz3FXrPwi7NNIh4+s/AAAAP0IFAAAAAAAAAQQDAACCAAAA3FWLTtRq6z8IuzTSIePrPwAAAD9CBQAAAAAAAAEFAwAAggAAAC6sLG/9g+s/2BcoF3Lp6z8AAAA/UgUAAAAAAAABBgMAAIIAAACMOz4VWKHrPz7GoTma7Os/AAAAP1IFAAAAAAAAAQcDAACCAAAAFHagS0fL6z9waa70SebrPwAAAD9xBQAAAAAAAAEIAwAAggAAAJ6wAoI29es/1q/HaqnZ6z8AAAA/cQUAAAAAAAABCQMAAIIAAACOlTxw2xjsP548+lZowOs/AAAAP3EFAAAAAAAAAQoDAACCAAAAZgiWUx007D82JiCId63rPwAAAD+BBQAAAAAAAAELAwAAggAAAKwlx+4USew/mgTZUQ6R6z8AAAA/gQUAAAAAAAABDAMAAIIAAADU0Bd/qVXsP5g0GPl8ces/AAAAP6AFAAAAAAAAAQ0DAACCAAAACrXYlG9m7D9ewUrlO1jrPwAAAD+gBQAAAAAAAAEOAwAAggAAADRgKSUEc+w/wJ8Dr9I76z8AAAA/sAUAAAAAAAABDwMAAIIAAABcC3q1mH/sP4wsNpuRIus/AAAAP7AFAAAAAAAAARADAACCAAAAdH1awPuH7D+8Z+KpeAzrPwAAAD+/BQAAAAAAAAERAwAAggAAAJ4oq1CQlOw/UlEI24f56j8AAAA/vwUAAAAAAAABEgMAAIIAAABcKSQpb6fsP4SMtOlu4+o/AAAAP94FAAAAAAAAARMDAACCAAAAJmMNh3++7D+2x2D4Vc3qPwAAAD/eBQAAAAAAAAEUAwAAggAAAIbyHi3a2+w/tF8ATI296j8AAAA/3gUAAAAAAAABFQMAAIIAAAD+8xDelwHtPximGcLssOo/AAAAP/4FAAAAAAAAARYDAACCAAAAePUCj1Un7T9+7DI4TKTqPwAAAD/+BQAAAAAAAAEXAwAAggAAAHgTrQIsT+0/sI8/8/ud6j8AAAA//gUAAAAAAAABGAMAAIIAAABgv3Zrn27tP0pJJn2cquo/AAAAPw0GAAAAAAAAARkDAACCAAAAvk6IEfqL7T8YphnC7LDqPwAAAD8NBgAAAAAAAAEaAwAAggAAAHhPAerYnu0/5gINBz236j8AAAA/LQYAAAAAAAABGwMAAIIAAACyM8L/nq/tP0yxhilluuo/AAAAPy0GAAAAAAAAARwDAACCAAAA2N4SkDO87T+0XwBMjb3qPwAAAD8tBgAAAAAAAAEdAwAAggAAAPRQ85qWxO0/Gg56brXA6j8AAAA/TAYAAAAAAAABHgMAAIIAAACW34toEs/tP04Z59Utyuo/AAAAP0wGAAAAAAAAAR8DAACCAAAARKeUu7/d7T+CJFQ9ptPqPwAAAD9MBgAAAAAAAAEgAwAAggAAAOg1LYk76O0/ti/BpB7d6j8AAAA/awYAAAAAAAABIQMAAIIAAAAeGu6eAfntP4SMtOlu4+o/AAAAP2sGAAAAAAAAASIDAACCAAAA6FPX/BEQ7j9S6acuv+nqPwAAAD9rBgAAAAAAAAEjAwAAggAAALKNwFoiJ+4/6jouDJfm6j8AAAA/ewYAAAAAAAABJAMAAIIAAAAE5GF7S0DuP1Lppy6/6eo/AAAAP3sGAAAAAAAAASUDAACCAAAA6I8r5L5f7j9S6acuv+nqPwAAAD+aBgAAAAAAAAEmAwAAggAAADrmzAToeO4/7KKOuF/26j8AAAA/mgYAAAAAAAABJwMAAIIAAABwyo0aronuP+yijrhf9uo/AAAAP6oGAAAAAAAAASgDAACCAAAAfgP+n9+N7j+6/4H9r/zqPwAAAD+qBgAAAAAAAAEpAwAAggAAAFZYrQ9Lge4/uv+B/a/86j8AAAA/qgYAAAAAAAABKgMAAIIAAAAgdOz5hHDuP1S5aIdQCes/AAAAP7kGAAAAAAAAASsDAACCAAAAIHTs+YRw7j9UuWiHUAnrPwAAAD/YBgAAAAAAAAEsAwAAggAAACB07PmEcO4/VLloh1AJ6z8AAAA/2AYAAAAAAAABLQMAAIIAAAAgdOz5hHDuP1S5aIdQCes/AAAAP9gGAAAAAAAAAS4DAACCAAAAxtP74CSh7D+gyt51zY7oPwAAAD8AAAAAAAAAAAEvAwAAggAAAMbT++Akoew/oMredc2O6D8AAAA/DwAAAAAAAAABMAMAAIIAAADG0/vgJKHsP6DK3nXNjug/AAAAPw8AAAAAAAAAATEDAACCAAAAxtP74CSh7D+gyt51zY7oPwAAAD8vAAAAAAAAAAEyAwAAggAAAMbT++Akoew/oMredc2O6D8AAAA/LwAAAAAAAAABMwMAAIIAAADG8aVU+8jsPxbpmqKp8Og/AAAAPy8AAAAAAAAAATQDAACCAAAADg/X7/Ld7D+yCuLYEg3pPwAAAD9MAAAAAAAAAAE1AwAAggAAABhm8ej6Ce0/tNqiMaQs6T8AAAA/TAAAAAAAAAABNgMAAIIAAAAmvQviAjbtPyDBPVkmX+k/AAAAP0wAAAAAAAAAATcDAACCAAAAKtu1Vdld7T/y7fH2B4XpPwAAAD9rAAAAAAAAAAE4AwAAggAAADYy0E7hie0/YtSMHoq36T8AAAA/awAAAAAAAAABOQMAAIIAAABEiepH6bXtP866J0YM6uk/AAAAP2sAAAAAAAAAAToDAACCAAAAysNMftjf7T86ocJtjhzqPwAAAD+KAAAAAAAAAAE7AwAAggAAAFL+rrTHCe4/cHzwLZhF6j8AAAA/igAAAAAAAAABPAMAAIIAAADocYFw6DfuPw6eN2QBYuo/AAAAP4oAAAAAAAAAAT0DAACCAAAAYnNzIaZd7j+sv36aan7qPwAAAD+aAAAAAAAAAAE+AwAAggAAANx0ZdJjg+4/sI8/8/ud6j8AAAA/mgAAAAAAAAABPwMAAIIAAADCIC8716LuP7RfAEyNveo/AAAAP7kAAAAAAAAAAUADAACCAAAABD5g1s637j+2L8GkHt3qPwAAAD+5AAAAAAAAAAFBAwAAggAAALYFaSl8xu4/IEabcw/w6j8AAAA/uQAAAAAAAAABQgMAAIIAAABWlAH399DuPyKu+x/Y/+o/AAAAP8kAAAAAAAAAAUMDAACCAAAAcgbiAVvZ7j+KxNXuyBLrPwAAAD/JAAAAAAAAAAFEAwAAggAAAPoimsRz2+4/ViHJMxkZ6z8AAAA/6AAAAAAAAAABRQMAAIIAAAD6IprEc9vuP/Lar725Jes/AAAAP+gAAAAAAAAAAUYDAACCAAAA7OkpP0LX7j/0QhBqgjXrPwAAAD/oAAAAAAAAAAFHAwAAggAAAN6wubkQ0+4/jvz28yJC6z8AAAA/BwEAAAAAAAABSAMAAIIAAAA6IiHslMjuP17BSuU7WOs/AAAAPwcBAAAAAAAAAUkDAACCAAAAcOg3joSx7j8w7v6CHX7rPwAAAD8HAQAAAAAAAAFKAwAAggAAAIw8biURku4/bDGN7++26z8AAAA/JwEAAAAAAAABSwMAAIIAAAAEAgzvIWjuP9p/iMM6+es/AAAAPycBAAAAAAAAAUwDAACCAAAABORhe0tA7j9GzoOXhTvsPwAAAD8nAQAAAAAAAAFNAwAAggAAAIrib8qNGu4/UtZl9XCK7D8AAAA/NgEAAAAAAAABTgMAAIIAAAD0bp0ObeztP/SXLt385ew/AAAAPzYBAAAAAAAAAU8DAACCAAAAbjQ72H3C7T84E95OKU7tPwAAAD9WAQAAAAAAAAFQAwAAggAAAHhPAerYnu0/qgFb1JbP7T8AAAA/VgEAAAAAAAABUQMAAIIAAAAOh3++TH3tPyLw11kEUe4/AAAAP2UBAAAAAAAAAVIDAACCAAAAor79ksBb7T/8jM4BmtXuPwAAAD9lAQAAAAAAAAFTAwAAggAAAK7Zw6QbOO0/2sFk/WZK7z8AAAA/dQEAAAAAAAABVAMAAIIAAADkn9pGCyHtP66+2fPZj+8/AAAAP3UBAAAAAAAAAVUDAACCAAAA5J/aRgsh7T+uvtnz2Y/vPwAAAD+UAQAAAAAAAAFWAwAAggAAAOSf2kYLIe0/rr7Z89mP7z8AAAA/lAEAAAAAAAABVwMAAIIAAADkn9pGCyHtP66+2fPZj+8/AAAAP5QBAAAAAAAAAVgDAACCAAAAa1zIfpqA0j9AAIiz01G4PwAAAD8AAAAAAAAAAAFZAwAAggAAALG1TQE/5dI/ABr6F2cYuj8AAAA/HwAAAAAAAAABWgMAAIIAAACxtU0BP+XSPwAa+hdnGLo/AAAAPx8AAAAAAAAAAVsDAACCAAAAsbVNAT/l0j8AGvoXZxi6PwAAAD8fAAAAAAAAAAFcAwAAggAAAC3zk5mpWtM/EKc5kDv4uz8AAAA/PgAAAAAAAAABXQMAAIIAAAAFhJfwwZ3TP3DaEM1MjL0/AAAAPz4AAAAAAAAAAV4DAACCAAAA3xSbR9rg0z9wJ03i2+2+PwAAAD9OAAAAAAAAAAFfAwAAggAAANEXf6lVLNQ/0HOrBVY0wD8AAAA/TgAAAAAAAAABYAMAAIIAAADRU9OQAnzUP4BtlfI7v8A/AAAAP10AAAAAAAAAAWEDAACCAAAA1Y8neK/L1D/4kzN9A3DBPwAAAD9dAAAAAAAAAAFiAwAAggAAAJGuSsRkBtU/eFpTue1fwj8AAAA/bQAAAAAAAAABYwMAAIIAAABBlP2K6DzVPyj0vlf2KcM/AAAAP20AAAAAAAAAAWQDAACCAAAAr1x/tnRe1T/YjSr2/vPDPwAAAD+MAAAAAAAAAAFlAwAAggAAAP+yINedd9U/UBRHz6NlxD8AAAA/jAAAAAAAAAABZgMAAIIAAAAL7JBcz3vVP2BUSjLp48Q/AAAAP4wAAAAAAAAAAWcDAACCAAAAkeqeqxFW1T8ADjG8ifDEPwAAAD+rAAAAAAAAAAFoAwAAggAAAJHqnqsRVtU/AA4xvInwxD8AAAA/qwAAAAAAAAABaQMAAIIAAACR6p6rEVbVPwAOMbyJ8MQ/AAAAP6sAAAAAAAAAAWoDAACCAAAAkeqeqxFW1T8ADjG8ifDEPwAAAD+7AAAAAAAAAAFrAwAAggAAAHUAFtJUrtQ/sEyqsDfBtT8AAAA/AAAAAAAAAAABbAMAAIIAAAB1ABbSVK7UP7BMqrA3wbU/AAAAPx8AAAAAAAAAAW0DAACCAAAAdQAW0lSu1D+wTKqwN8G1PwAAAD8fAAAAAAAAAAFuAwAAggAAAHUAFtJUrtQ/sEyqsDfBtT8AAAA/HwAAAAAAAAABbwMAAIIAAAB1ABbSVK7UP7BMqrA3wbU/AAAAPz4AAAAAAAAAAXADAACCAAAAdQAW0lSu1D+wTKqwN8G1PwAAAD8+AAAAAAAAAAFxAwAAggAAABVxBCz6kNQ/4Fnw7paduD8AAAA/PgAAAAAAAAABcgMAAIIAAADtxbObZYTUPyANwWUdNbk/AAAAP04AAAAAAAAAAXMDAACCAAAAxxpjC9F31D8AGvoXZxi6PwAAAD9OAAAAAAAAAAF0AwAAggAAAH/9MXDZYtQ/kECYoi7Juj8AAAA/bQAAAAAAAAABdQMAAIIAAAA94ADV4U3UPxCnOZA7+Ls/AAAAP20AAAAAAAAAAXYDAACCAAAA0Rd/qVUs1D9AZ0O5C3O9PwAAAD9tAAAAAAAAAAF3AwAAggAAAD2krO00/tM/4A3oCV4gvz8AAAA/fQAAAAAAAAABeAMAAIIAAABxTBkcTr/TP4BtlfI7v8A/AAAAP4wAAAAAAAAAAXkDAACCAAAAwWZmVcqI0z9A54WlrEbCPwAAAD+MAAAAAAAAAAF6AwAAggAAAPUO04PjSdM/eOeSMcI/xD8AAAA/qwAAAAAAAAABewMAAIIAAAA78K83Lg/TP7BHHgy1+cU/AAAAP6sAAAAAAAAAAXwDAACCAAAAlUNt9tvc0j/wRyuYyvLHPwAAAD+rAAAAAAAAAAF9AwAAggAAADe0W1CBv9I/iE5ON/pgyT8AAAA/ywAAAAAAAAABfgMAAIIAAACvefkZkpXSP0govThIqco/AAAAP8sAAAAAAAAAAX8DAACCAAAA4yFmSKtW0j/wwSjXUHPLPwAAAD/LAAAAAAAAAAGAAwAAggAAAOMhZkirVtI/8MEo11Bzyz8AAAA/2gAAAAAAAAABgQMAAIIAAADjIWZIq1bSP/DBKNdQc8s/AAAAP9oAAAAAAAAAAYIDAACCAAAA4yFmSKtW0j/wwSjXUHPLPwAAAD/aAAAAAAAAAAGDAwAAggAAAN5GDPxAmu8/aC2Sj/ZAwD8AAAA/AAAAAAAAAAABhAMAAIIAAABcSP6s/r/vPxgnfHzcy8A/AAAAPy8AAAAAAAAAAYUDAACCAAAAXEj+rP6/7z8YJ3x83MvAPwAAAD8vAAAAAAAAAAGGAwAAggAAAFxI/qz+v+8/GCd8fNzLwD8AAAA/LwAAAAAAAAABhwMAAIIAAABcSP6s/r/vPxgnfHzcy8A/AAAAPz4AAAAAAAAAAYgDAACCAAAAXEj+rP6/7z8YJ3x83MvAPwAAAD8+AAAAAAAAAAGJAwAAggAAAFxI/qz+v+8/GCd8fNzLwD8AAAA/XgAAAAAAAAABigMAAIIAAABcSP6s/r/vPxgnfHzcy8A/AAAAP14AAAAAAAAAAYsDAACCAAAAXEj+rP6/7z8YJ3x83MvAPwAAAD9eAAAAAAAAAAGMAwAAggAAAOKCYOPt6e8/oKYfeBAGuD8AAAA/AAAAAAAAAAABjQMAAIIAAADigmDj7envP6CmH3gQBrg/AAAAPxAAAAAAAAAAAY4DAACCAAAA4oJg4+3p7z+gph94EAa4PwAAAD8QAAAAAAAAAAGPAwAAggAAAOKCYOPt6e8/oKYfeBAGuD8AAAA/HwAAAAAAAAABkAMAAIIAAABmgW4yMMTvP5BAmKIuybo/AAAAPx8AAAAAAAAAAZEDAACCAAAAxvLVZLS57z8QZzYt9nm7PwAAAD8/AAAAAAAAAAGSAwAAggAAAJ5HhdQfre8/wACiy/5DvD8AAAA/PwAAAAAAAAABkwMAAIIAAAD8uOwGpKLvP0BnQ7kLc70/AAAAPz8AAAAAAAAAAZQDAACCAAAA1A2cdg+W7z8QQbK6Wbu+PwAAAD9eAAAAAAAAAAGVAwAAggAAADB/A6mTi+8/OLrEe7UnwD8AAAA/XgAAAAAAAAABlgMAAIIAAAAWDSOeMIPvP/DzscvgMME/AAAAP14AAAAAAAAAAZcDAACCAAAA/JpCk8167z/oQO7gb5LCPwAAAD9uAAAAAAAAAAGYAwAAggAAAN4oYohqcu8/qBpd4r3awz8AAAA/bgAAAAAAAAABmQMAAIIAAAAwYVk1vWPvP6BnmfdMPMU/AAAAP40AAAAAAAAAAZoDAACCAAAAjNLAZ0FZ7z8Am3A0XtDGPwAAAD+NAAAAAAAAAAGbAwAAggAAAIzSwGdBWe8/AIgu+w9xyD8AAAA/jQAAAAAAAAABnAMAAIIAAACM0sBnQVnvPwCILvsPccg/AAAAP6wAAAAAAAAAAZ0DAACCAAAAjNLAZ0FZ7z8AiC77D3HIPwAAAD+sAAAAAAAAAAGeAwAAggAAAIzSwGdBWe8/AIgu+w9xyD8AAAA/rAAAAAAAAAABnwMAAIIAAADQlfOntfbuP6CAmwV0R7s/AAAAPwAAAAAAAAAAAaADAACCAAAA0JXzp7X27j+ggJsFdEe7PwAAAD8PAAAAAAAAAAGhAwAAggAAANCV86e19u4/oICbBXRHuz8AAAA/DwAAAAAAAAABogMAAIIAAADQlfOntfbuP6CAmwV0R7s/AAAAPy8AAAAAAAAAAaMDAACCAAAA0JXzp7X27j+ggJsFdEe7PwAAAD8vAAAAAAAAAAGkAwAAggAAAMR6LZZaGu8/sJoa9hwHvz8AAAA/LwAAAAAAAAABpQMAAIIAAADe7A2hvSLvP2CNEN7TAcA/AAAAP04AAAAAAAAAAaYDAACCAAAA+l7uqyAr7z9wzRNBGYDAPwAAAD9OAAAAAAAAAAGnAwAAggAAAJzthnmcNe8/gA0XpF7+wD8AAAA/TgAAAAAAAAABqAMAAIIAAADU0UePYkbvPygHAZFEicE/AAAAP20AAAAAAAAAAakDAACCAAAAFO94Klpb7z+oLZ8bDDrCPwAAAD9tAAAAAAAAAAGqAwAAggAAANTv8QI5bu8/iJpWHDPewj8AAAA/fQAAAAAAAAABqwMAAIIAAAAWDSOeMIPvP2gHDh1agsM/AAAAP30AAAAAAAAAAawDAACCAAAAtpu7a6yN7z94RxGAnwDEPwAAAD+MAAAAAAAAAAGtAwAAggAAAEzx47P2k+8/SHTFHYEmxD8AAAA/jAAAAAAAAAABrgMAAIIAAABM8eOz9pPvP6gaXeK92sM/AAAAP4wAAAAAAAAAAa8DAACCAAAATPHjs/aT7z8AIXP110/DPwAAAD+cAAAAAAAAAAGwAwAAggAAAEzx47P2k+8/ACFz9ddPwz8AAAA/uwAAAAAAAAABsQMAAIIAAABM8eOz9pPvPwAhc/XXT8M/AAAAP7sAAAAAAAAAAbIDAACCAAAATPHjs/aT7z8AIXP110/DPwAAAD+7AAAAAAAAAAGzAwAAggAAAKwsGRYsqLU/ttGMo2L54D8AAAA/AAAAAAAAAAABtAMAAIIAAADkpfxdaY+zP1KLcy0DBuE/AAAAPx8AAAAAAAAAAbUDAACCAAAA5KX8XWmPsz9Si3MtAwbhPwAAAD8fAAAAAAAAAAG2AwAAggAAAOSl/F1pj7M/UotzLQMG4T8AAAA/LwAAAAAAAAABtwMAAIIAAADkpfxdaY+zP1KLcy0DBuE/AAAAPy8AAAAAAAAAAbgDAACCAAAA5KX8XWmPsz9Si3MtAwbhPwAAAD9NAAAAAAAAAAG5AwAAggAAAOSl/F1pj7M/UotzLQMG4T8AAAA/TQAAAAAAAAABugMAAIIAAADkpfxdaY+zP1KLcy0DBuE/AAAAP00AAAAAAAAAAbsDAACCAAAA5KX8XWmPsz9Si3MtAwbhPwAAAD9NAAAAAAAAAAG8AwAAggAAAOSl/F1pj7M/UotzLQMG4T8AAAA/TQAAAAAAAAABvQMAAIIAAADkpfxdaY+zP1KLcy0DBuE/AAAAP00AAAAAAAAAAb4DAACCAAAA5KX8XWmPsz9Si3MtAwbhPwAAAD9dAAAAAAAAAAG/AwAAggAAAOSl/F1pj7M/UotzLQMG4T8AAAA/XQAAAAAAAAABwAMAAIIAAABkifBpABS8P9Zk1aI7VeA/AAAAPwAAAAAAAAAAAcEDAACCAAAAjPjsEujQuz+eiafiMSzgPwAAAD8fAAAAAAAAAAHCAwAAggAAAIz47BLo0Ls/nomn4jEs4D8AAAA/HwAAAAAAAAABwwMAAIIAAACM+OwS6NC7P56Jp+IxLOA/AAAAPx8AAAAAAAAAAcQDAACCAAAAjPjsEujQuz+eiafiMSzgPwAAAD8/AAAAAAAAAAHFAwAAggAAAIz47BLo0Ls/nomn4jEs4D8AAAA/PwAAAAAAAAABxgMAAIIAAACM+OwS6NC7P56Jp+IxLOA/AAAAPz8AAAAAAAAAAccDAACCAAAAlOg9sJsPvT/enPanlYTgPwAAAD9eAAAAAAAAAAHIAwAAggAAAGx5QQe0Ur0/4Gy3ACek4D8AAAA/XgAAAAAAAAAByQMAAIIAAADctoefHsi9P0rr8XvgxuA/AAAAP14AAAAAAAAAAcoDAACCAAAAJBANIsMsvj8asEVt+dzgPwAAAD9tAAAAAAAAAAHLAwAAggAAAET6lft/1L4/ttGMo2L54D8AAAA/bQAAAAAAAAABzAMAAIIAAAA0AF6/dmu/PyBQxx4cHOE/AAAAP40AAAAAAAAAAc0DAACCAAAAPudT1/wRwD9cK/XeJUXhPwAAAD+NAAAAAAAAAAHOAwAAggAAAE5cGETbZcA/xqkvWt9n4T8AAAA/nAAAAAAAAAABzwMAAIIAAABGX/ylVrHAP8gRkAaod+E/AAAAP5wAAAAAAAAAAdADAACCAAAANmLgB9L8wD9ky3aQSIThPwAAAD+sAAAAAAAAAAHRAwAAggAAAGJJhX8TWcE/MpDKgWGa4T8AAAA/rAAAAAAAAAAB0gMAAIIAAACmogoCuL3BPwBVHnN6sOE/AAAAP8sAAAAAAAAAAdMDAACCAAAAshfPbpYRwj8CvX4fQ8DhPwAAAD/LAAAAAAAAAAHUAwAAggAAAI6o0sWuVMI/Ar1+H0PA4T8AAAA/ywAAAAAAAAAB1QMAAIIAAABmOdYcx5fCP552ZanjzOE/AAAAP9sAAAAAAAAAAdYDAACCAAAAQsrZc9/awj+g3sVVrNzhPwAAAD/bAAAAAAAAAAHXAwAAggAAAE4/nuC9LsM/Cl0A0WX/4T8AAAA/+gAAAAAAAAAB2AMAAIIAAAB2JkNY/4rDP6Z+RwfPG+I/AAAAP/oAAAAAAAAAAdkDAACCAAAAng3oz0Dnwz+o5qezlyviPwAAAD8KAQAAAAAAAAHaAwAAggAAAJoQzDG8MsQ/eqv7pLBB4j8AAAA/CgEAAAAAAAAB2wMAAIIAAACmhZCemobEP0pwT5bJV+I/AAAAPxkBAAAAAAAAAdwDAACCAAAAmoh0ABbSxD8WzULbGV7iPwAAAD8ZAQAAAAAAAAHdAwAAggAAAKr9OG30JcU/fuMcqgpx4j8AAAA/OQEAAAAAAAAB3gMAAIIAAAAGyZ76+5LFP+hhVyXEk+I/AAAAPzkBAAAAAAAAAd8DAACCAAAAZpQEiAMAxj/sMRh+VbPiPwAAAD85AQAAAAAAAAHgAwAAggAAAI57qf9EXMY/ilNftL7P4j8AAAA/SAEAAAAAAAAB4QMAAIIAAAC6Yk53hrjGP1gYs6XX5eI/AAAAP0gBAAAAAAAAAeIDAACCAAAAGi60BI4lxz+Qi4C5GP/iPwAAAD9nAQAAAAAAAAHjAwAAggAAAEYVWXzPgcc/+KFaiAkS4z8AAAA/ZwEAAAAAAAAB5AMAAIIAAAACNHzIhLzHP2K4NFf6JOM/AAAAP2cBAAAAAAAAAeUDAACCAAAAEqlANWMQyD8wFSicSivjPwAAAD+HAQAAAAAAAAHmAwAAggAAAAKsJJfeW8g/mCsCazs+4z8AAAA/hwEAAAAAAAAB5wMAAIIAAAAuk8kOILjIPwJC3DksUeM/AAAAP4cBAAAAAAAAAegDAACCAAAAVnpuhmEUyT9swBa15XPjPwAAAD+mAQAAAAAAAAHpAwAAggAAAGbvMvM/aMk/COJd606Q4z8AAAA/pgEAAAAAAAAB6gMAAIIAAAB2ZPdfHrzJP3D4N7o/o+M/AAAAP6YBAAAAAAAAAesDAACCAAAASvX6tjb/yT90yPgS0cLjPwAAAD/FAQAAAAAAAAHsAwAAggAAAO6hPfiIMco/3N7S4cHV4z8AAAA/xQEAAAAAAAAB7QMAAIIAAADKMkFPoXTKP6yjJtPa6+M/AAAAP8UBAAAAAAAAAe4DAACCAAAAnsNEprm3yj96aHrE8wHkPwAAAD/VAQAAAAAAAAHvAwAAggAAAF7iZ/Ju8so/GCJhTpQO5D8AAAA/1QEAAAAAAAAB8AMAAIIAAAACj6ozwSTLPxqKwfpcHuQ/AAAAP/QBAAAAAAAAAfEDAACCAAAA2h+uitlnyz8cWoJT7j3kPwAAAD/0AQAAAAAAAAHyAwAAggAAAK6wseHxqss/hnBcIt9Q5D8AAAA/BAIAAAAAAAAB8wMAAIIAAACOQbU4Cu7LP4hAHXtwcOQ/AAAAPwQCAAAAAAAAAfQDAACCAAAATmDYhL8ozD/wVvdJYYPkPwAAAD8TAgAAAAAAAAH1AwAAggAAAAZ/+9B0Y8w/KMrEXaKc5D8AAAA/EwIAAAAAAAAB9gMAAIIAAACqKz4Sx5XMP8brC5QLueQ/AAAAPzMCAAAAAAAAAfcDAACCAAAA0hLjiQjyzD/G6wuUC7nkPwAAAD8zAgAAAAAAAAH4AwAAggAAAI4xBta9LM0/lLBfhSTP5D8AAAA/MwIAAAAAAAAB+QMAAIIAAAAy3kgXEF/NP5YYwDHt3uQ/AAAAP0ICAAAAAAAAAfoDAACCAAAA8vxrY8WZzT82OgdoVvvkPwAAAD9CAgAAAAAAAAH7AwAAggAAAMaNb7rd3M0/aEV0z84E5T8AAAA/YQIAAAAAAAAB/AMAAIIAAACGrJIGkxfOPwT/WllvEeU/AAAAP2ECAAAAAAAAAf0DAACCAAAAspM3ftRzzj8IzxuyADHlPwAAAD9xAgAAAAAAAAH+AwAAggAAAKaWG+BPv84/oogCPKE95T8AAAA/cQIAAAAAAAAB/wMAAIIAAAB6Jx83aALPPz6qSXIKWuU/AAAAP4ECAAAAAAAAAQAEAACCAAAAcioDmeNNzz9AEqoe02nlPwAAAD+BAgAAAAAAAAEBBAAAggAAAGYt5/pemc8/qiiE7cN85T8AAAA/oAIAAAAAAAABAgQAAIIAAAB2oqtnPe3PP3jt197ckuU/AAAAP6ACAAAAAAAAAQMEAACCAAAAs9LHZFwc0D96VTiLpaLlPwAAAD+gAgAAAAAAAAEEBAAAggAAABNi2Qq3OdA/rmCl8h2s5T8AAAA/vwIAAAAAAAABBQQAAIIAAABjuHor4FLQP34l+eM2wuU/AAAAP78CAAAAAAAAAQYEAACCAAAAtQ4cTAls0D+yMGZLr8vlPwAAAD+/AgAAAAAAAAEHBAAAggAAACHXnXeVjdA/GN/fbdfO5T8AAAA/zwIAAAAAAAABCAQAAIIAAAB/Zq8d8KrQP7gAJ6RA6+U/AAAAP88CAAAAAAAAAQkEAACCAAAA3/XAw0rI0D+IxXqVWQHmPwAAAD/uAgAAAAAAAAEKBAAAggAAAC9MYuRz4dA/ii3bQSIR5j8AAAA/7gIAAAAAAAABCwQAAIIAAACN23OKzv7QP/JDtRATJOY/AAAAP+4CAAAAAAAAAQwEAACCAAAA7WqFMCkc0T+O/ZuaszDmPwAAAD8NAwAAAAAAAAENBAAAggAAAFkzB1y1PdE/+HvWFW1T5j8AAAA/DQMAAAAAAAABDgQAAIIAAAC3whgCEFvRPyzvoymubOY/AAAAPw0DAAAAAAAAAQ8EAACCAAAAF1IqqGp40T9kYnE974XmPwAAAD8tAwAAAAAAAAEQBAAAggAAAGeoy8iTkdE/MifFLgic5j8AAAA/LQMAAAAAAAABEQQAAIIAAADjqb15UbfRP2gyMpaApeY/AAAAPy0DAAAAAAAAARIEAACCAAAAT3I/pd3Y0T+aPZ/9+K7mPwAAAD88AwAAAAAAAAETBAAAggAAAKHI4MUG8tE/nKX/qcG+5j8AAAA/PAMAAAAAAAABFAQAAIIAAADj5RFh/gbSPzpf5jNiy+Y/AAAAP1sDAAAAAAAAARUEAACCAAAANTyzgScg0j8IJDole+HmPwAAAD9bAwAAAAAAAAEWBAAAggAAAKEENa2zQdI/Coya0UPx5j8AAAA/WwMAAAAAAAABFwQAAIIAAAABlEZTDl/SP3SidKA0BOc/AAAAP3sDAAAAAAAAARgEAACCAAAAXyNY+Wh80j/cuE5vJRfnPwAAAD97AwAAAAAAAAEZBAAAggAAAL2yaZ/DmdI/dnI1+cUj5z8AAAA/ewMAAAAAAAABGgQAAIIAAAAB0Jo6u67SPxSUfC8vQOc/AAAAP5oDAAAAAAAAARsEAACCAAAARe3L1bLD0j98qlb+H1PnPwAAAD+aAwAAAAAAAAEcBAAAggAAAFMmPFvkx9I/fhK3quhi5z8AAAA/mgMAAAAAAAABHQQAAIIAAACJCv1wqtjSPxjMnTSJb+c/AAAAP6oDAAAAAAAAAR4EAACCAAAAiQr9cKrY0j+AehdXsXLnPwAAAD+qAwAAAAAAAAEfBAAAggAAAIkK/XCq2NI/tIWEvil85z8AAAA/qgMAAAAAAAABIAQAAIIAAAAB0Jo6u67SP0zXCpwBeec/AAAAP8kDAAAAAAAAASEEAACCAAAAAdCaOruu0j9M1wqcAXnnPwAAAD/JAwAAAAAAAAEiBAAAggAAAAHQmjq7rtI/TNcKnAF55z8AAAA/yQMAAAAAAAABIwQAAIIAAAAB0Jo6u67SP0zXCpwBeec/AAAAP/gDAAAAAAAAASQEAACCAAAArwFRSzj20T9qrdR7lxTlPwAAAD8AAAAAAAAAAAElBAAAggAAAK8BUUs49tE/aq3Ue5cU5T8AAAA/EAAAAAAAAAABJgQAAIIAAACvAVFLOPbRP2qt1HuXFOU/AAAAPxAAAAAAAAAAAScEAACCAAAArwFRSzj20T9qrdR7lxTlPwAAAD8vAAAAAAAAAAEoBAAAggAAAPNa1s3cWtI/PkLpxUFK5T8AAAA/LwAAAAAAAAABKQQAAIIAAABrXMh+moDSPwwHPbdaYOU/AAAAPz8AAAAAAAAAASoEAACCAAAAy+vZJPWd0j8SP168tI/lPwAAAD8/AAAAAAAAAAErBAAAggAAAA8JC8DsstI/fiX54zbC5T8AAAA/TgAAAAAAAAABLAQAAIIAAABTJjxb5MfSP4ZdGumQ8eU/AAAAP04AAAAAAAAAAS0EAACCAAAAiQr9cKrY0j8mt4IkVD3mPwAAAD9eAAAAAAAAAAEuBAAAggAAAJVDbfbb3NI/yhDrXxeJ5j8AAAA/bgAAAAAAAAABLwQAAIIAAABrmBxmR9DSP9YYzb0C2OY/AAAAP24AAAAAAAAAATAEAACCAAAAKXvryk+70j8QxLvWnSDnPwAAAD+NAAAAAAAAAAExBAAAggAAAMvr2ST1ndI/sLXDZZhc5z8AAAA/jQAAAAAAAAABMgQAAIIAAAABlEZTDl/SPx4Evznjnuc/AAAAP40AAAAAAAAAATMEAACCAAAAT66TjIoo0j/wMHPXxMTnPwAAAD+sAAAAAAAAAAE0BAAAggAAAKHI4MUG8tE/8pjTg43U5z8AAAA/rAAAAAAAAAABNQQAAIIAAADv4i3/grvRP1hHTaa11+c/AAAAP6wAAAAAAAAAATYEAACCAAAA7+It/4K70T9YR02mtdfnPwAAAD+8AAAAAAAAAAE3BAAAggAAAO/iLf+Cu9E/WEdNprXX5z8AAAA/vAAAAAAAAAABOAQAAIIAAADv4i3/grvRP1hHTaa11+c/AAAAP9sAAAAAAAAAATkEAACCAAAA/7Ig15131T8QxLvWnSDnPwAAAD8AAAAAAAAAAAE6BAAAggAAAP+yINedd9U/EMS71p0g5z8AAAA/DwAAAAAAAAABOwQAAIIAAAD/siDXnXfVPxDEu9adIOc/AAAAPw8AAAAAAAAAATwEAACCAAAA/7Ig15131T8QxLvWnSDnPwAAAD8fAAAAAAAAAAE9BAAAggAAAP+yINedd9U/EMS71p0g5z8AAAA/HwAAAAAAAAABPgQAAIIAAAD/siDXnXfVPxDEu9adIOc/AAAAPz4AAAAAAAAAAT8EAACCAAAA/7Ig15131T8QxLvWnSDnPwAAAD8+AAAAAAAAAAFABAAAggAAADXTNdQQ2NU/qK3hB60N5z8AAAA/PgAAAAAAAAABQQQAAIIAAAC9DZgKAALWP3I6FPRr9OY/AAAAP10AAAAAAAAAAUIEAACCAAAAU4FqxiAw1j88x0bgKtvmPwAAAD9dAAAAAAAAAAFDBAAAggAAAB3Z/ZcHb9Y/nKX/qcG+5j8AAAA/XQAAAAAAAAABRAQAAIIAAAAR3OH5grrWP/wbWMePkuY/AAAAP20AAAAAAAAAAUUEAACCAAAA6WzlUJv91j8s76MprmzmPwAAAD99AAAAAAAAAAFGBAAAggAAAM82WS3lRNc/XMLvi8xG5j8AAAA/fQAAAAAAAAABRwQAAIIAAADfqx2aw5jXP1aKzoZyF+Y/AAAAP4wAAAAAAAAAAUgEAACCAAAA7yDiBqLs1z8gr6DGaO7lPwAAAD+MAAAAAAAAAAFJBAAAggAAAP2VpnOAQNg/ShqMfL645T8AAAA/qwAAAAAAAAABSgQAAIIAAAAZRNtlkJjYP3jt197ckuU/AAAAP6sAAAAAAAAAAUsEAACCAAAAC0e/xwvk2D9AEqoe02nlPwAAAD+7AAAAAAAAAAFMBAAAggAAAMll4hPBHtk/oogCPKE95T8AAAA/uwAAAAAAAAABTQQAAIIAAADZ2qaAn3LZPwT/WllvEeU/AAAAP8sAAAAAAAAAAU4EAACCAAAA5U9r7X3G2T/8xjlUFeLkPwAAAD/LAAAAAAAAAAFPBAAAggAAAPXEL1pcGto/kkj/2Fu/5D8AAAA/3wAAAAAAAAABUAQAAIIAAADpxxO812XaP8IbSzt6meQ/AAAAP98AAAAAAAAAAVEEAACCAAAAw1gXE/Co2j/w7padmHPkPwAAAD/fAAAAAAAAAAFSBAAAggAAAH93Ol+l49o/VM1PZy9X5D8AAAA/7wAAAAAAAAABUwQAAIIAAAAvXe0lKRrbP7arCDHGOuQ/AAAAP+8AAAAAAAAAAVQEAACCAAAA73sQct5U2z8aisH6XB7kPwAAAD8OAQAAAAAAAAFVBAAAggAAAJ1hwzhii9s/SsVtCUQI5D8AAAA/DgEAAAAAAAABVgQAAIIAAACDKzcVrNLbP0ZdDV17+OM/AAAAPx0BAAAAAAAAAVcEAACCAAAAUYPK5pIR3D9E9aywsujjPwAAAD8dAQAAAAAAAAFYBAAAggAAAA2i7TJITNw/qNNleknM4z8AAAA/LQEAAAAAAAABWQQAAIIAAADlMvGJYI/cP0C9i6tYueM/AAAAPy0BAAAAAAAAAVoEAACCAAAAvcP04HjS3D+kA6UhuKzjPwAAAD9MAQAAAAAAAAFbBAAAggAAAHviFy0uDd0/OoVqpv6J4z8AAAA/TAEAAAAAAAABXAQAAIIAAAApyMrzsUPdP55jI3CVbeM/AAAAP0wBAAAAAAAAAV0EAACCAAAAzXQNNQR23T/MNm/Ss0fjPwAAAD9sAQAAAAAAAAFeBAAAggAAAGPo3/AkpN0/ZCCVA8M04z8AAAA/bAEAAAAAAAABXwQAAIIAAAD3W7KsRdLdPy6tx++BG+M/AAAAP2wBAAAAAAAAAWAEAACCAAAAmQj17ZcE3j/ALo10yPjiPwAAAD97AQAAAAAAAAFhBAAAggAAAJlESdVEVN4/7pl4Kh7D4j8AAAA/ewEAAAAAAAABYgQAAIIAAACruQ1CI6jeP1AQ0UfsluI/AAAAP5oBAAAAAAAAAWMEAACCAAAAuy7SrgH83j/mkZbMMnTiPwAAAD+aAQAAAAAAAAFkBAAAggAAAJ/4RYtLQ98/Fs1C2xle4j8AAAA/mgEAAAAAAAABZQQAAIIAAAB5iUniY4bfPxL9gYKIPuI/AAAAP7oBAAAAAAAAAWYEAACCAAAAKW/8qOe83z8OlSHWvy7iPwAAAD+6AQAAAAAAAAFnBAAAggAAANdUr29r898/QNDN5KYY4j8AAAA/ugEAAAAAAAABaAQAAIIAAABEHTGb9xTgP3ALevONAuI/AAAAP9kBAAAAAAAAAWkEAACCAAAAKMn6A2s04D8I9Z8kne/hPwAAAD/ZAQAAAAAAAAFqBAAAggAAAIhYDKrFUeA/Bo0/eNTf4T8AAAA/2QEAAAAAAAABawQAAIIAAABuBNYSOXHgPzjI64a7yeE/AAAAP+kBAAAAAAAAAWwEAACCAAAA5gXIw/aW4D9oA5iVorPhPwAAAD/pAQAAAAAAAAFtBAAAggAAAHx5mn8XxeA/ZDPXPBGU4T8AAAA/CAIAAAAAAAABbgQAAIIAAACM0LR4H/HgP2JjFuR/dOE/AAAAPwgCAAAAAAAAAW8EAACCAAAABNKmKd0W4T9cK/XeJUXhPwAAAD8IAgAAAAAAAAFwBAAAggAAAN5EAA0fMuE/hv5AQUQf4T8AAAA/JwIAAAAAAAABcQQAAIIAAAAsm6EtSEvhP7bRjKNi+eA/AAAAPycCAAAAAAAAAXIEAACCAAAAjCqz06Jo4T9K6/F74MbgPwAAAD8nAgAAAAAAAAFzBAAAggAAABRlFQqSkuE/EqhjDw6O4D8AAAA/RgIAAAAAAAABdAQAAIIAAAA+LhAO/cbhPwxwQgq0XuA/AAAAP0YCAAAAAAAAAXUEAACCAAAAZvcKEmj74T84Q45s0jjgPwAAAD9GAgAAAAAAAAF2BAAAggAAAO4xbUhXJeI/NHPNE0EZ4D8AAAA/ZgIAAAAAAAABdwQAAIIAAADuTxe8LU3iPzSjDLuv+d8/AAAAP2YCAAAAAAAAAXgEAACCAAAA4jRRqtJw4j+QGWXYfc3fPwAAAD9mAgAAAAAAAAF5BAAAggAAANYZi5h3lOI/jHnjJluO3z8AAAA/hQIAAAAAAAABegQAAIIAAADI/sSGHLjiP1Q2VbqIVd8/AAAAP4UCAAAAAAAAAXsEAACCAAAAQgC3N9rd4j9QZpRh9zXfPwAAAD+FAgAAAAAAAAF8BAAAggAAANZzifP6C+M/gDngwxUQ3z8AAAA/lAIAAAAAAAABfQQAAIIAAABs51uvGzrjPwxTRZyT3d4/AAAAP5QCAAAAAAAAAX4EAACCAAAAhnfmLVVq4z9s+dxg0JHePwAAAD+0AgAAAAAAAAF/BAAAggAAAJbOACddluM/lCynEcws3j8AAAA/tAIAAAAAAAABgAQAAIIAAAAcCWNdTMDjP+wCfn13wd0/AAAAP7QCAAAAAAAAAYEEAACCAAAAitHkiNjh4z8YNkguc1zdPwAAAD/TAgAAAAAAAAGCBAAAggAAAHy2Hnd9BeQ/oK8rVc7q3D8AAAA/0wIAAAAAAAABgwQAAIIAAACkfxl76DnkP1zMGzfZctw/AAAAP9MCAAAAAAAAAYQEAACCAAAA3oGEBIVy5D/wFcC2xSDcPwAAAD/hAgAAAAAAAAGFBAAAggAAAJqgp1A6reQ/sAJx8WHI2z8AAAA/4QIAAAAAAAABhgQAAIIAAAA8TeqRjN/kP0gc1snflds/AAAAPwADAAAAAAAAAYcEAACCAAAASqQEi5QL5T9AfFQYvVbbPwAAAD8AAwAAAAAAAAGIBAAAggAAAMSl9jtSMeU/aE+getsw2z8AAAA/AAMAAAAAAAABiQQAAIIAAAA+p+jsD1flP2R/3yFKEds/AAAAPx8DAAAAAAAAAYoEAACCAAAA1Bq7qDCF5T+UUiuEaOvaPwAAAD8fAwAAAAAAAAGLBAAAggAAAP7jtaybueU/9MiDoTa/2j8AAAA/HwMAAAAAAAABjAQAAIIAAAAmrbCwBu7lP+woAvATgNo/AAAAPz4DAAAAAAAAAY0EAACCAAAANATLqQ4a5j/kuL/lXyHaPwAAAD8+AwAAAAAAAAGOBAAAggAAABqwlBKCOeY/qKVwIPzI2T8AAAA/PgMAAAAAAAABjwQAAIIAAABqBjYzq1LmPwRMCOU4fdk/AAAAP14DAAAAAAAAAZAEAACCAAAAQnmPFu1t5j8of9KVNBjZPwAAAD9eAwAAAAAAAAGRBAAAggAAAESXOYrDleY/ULKcRjCz2D8AAAA/XgMAAAAAAAABkgQAAIIAAABeJ8QI/cXmP+T7QMYcYdg/AAAAP30DAAAAAAAAAZMEAACCAAAAhvC+DGj65j8I/8vPqRvYPwAAAD99AwAAAAAAAAGUBAAAggAAAJZH2QVwJuc/CF9KHofc1z8AAAA/fQMAAAAAAAABlQQAAIIAAAAQScu2LUznP2TVojtVsNc/AAAAP4wDAAAAAAAAAZYEAACCAAAAfBFN4rlt5z/07gcU033XPwAAAD+MAwAAAAAAAAGXBAAAggAAAGK9Fkstjec/8B5Hu0Fe1z8AAAA/rAMAAAAAAAABmAQAAIIAAABUolA50rDnP4Q4rJO/K9c/AAAAP6wDAAAAAAAAAZkEAACCAAAAwGrSZF7S5z+0C/j13QXXPwAAAD+sAwAAAAAAAAGaBAAAggAAALRPDFMD9uc/gJgq4pzs1j8AAAA/uwMAAAAAAAABmwQAAIIAAADcGAdXbiroP0RVnHXKs9Y/AAAAP7sDAAAAAAAAAZwEAACCAAAA+qiR1ada6D+k+zM6B2jWPwAAAD/bAwAAAAAAAAGdBAAAggAAAI4cZJHIiOg/zC7+6gID1j8AAAA/2wMAAAAAAAABngQAAIIAAACCAZ5/bazoPyQF1Vaul9U/AAAAP+oDAAAAAAAAAZ8EAACCAAAA4JCvJcjJ6D/gIcU4uR/VPwAAAD/qAwAAAAAAAAGgBAAAggAAAMY8eY476eg/cJuoXxSu1D8AAAA/+gMAAAAAAAABoQQAAIIAAAAkzIo0lgbpP5jOchAQSdQ/AAAAP/oDAAAAAAAAAaIEAACCAAAAJuo0qGwu6T/AAT3BC+TTPwAAAD8ZBAAAAAAAAAGjBAAAggAAANTP527wZOk/GKjUhUiY0z8AAAA/GQQAAAAAAAABpAQAAIIAAAD+mOJyW5npP0SrX4/VUtM/AAAAPxkEAAAAAAAAAaUEAACCAAAAlAy1LnzH6T88C97dshPTPwAAAD84BAAAAAAAAAGmBAAAggAAAIbx7hwh6+k/nIE2+4Dn0j8AAAA/OAQAAAAAAAABpwQAAIIAAADmgADDewjqP/z3jhhPu9I/AAAAPzgEAAAAAAAAAagEAACCAAAARBASadYl6j+UEfTwzIjSPwAAAD9YBAAAAAAAAAGpBAAAggAAAEQuvNysTeo/jHFyP6pJ0j8AAAA/WAQAAAAAAAABqgQAAIIAAADo2v4d/3/qP0heI3pG8dE/AAAAP1gEAAAAAAAAAasEAACCAAAAKhbaLM286j9swSzSsGzRPwAAAD93BAAAAAAAAAGsBAAAggAAAM7CHG4f7+o/YIEpb2vu0D8AAAA/dwQAAAAAAAABrQQAAIIAAADQ4Mbh9RbrP1RBJgwmcNA/AAAAP3cEAAAAAAAAAa4EAACCAAAAOqlIDYI46z8YvCzcYfDPPwAAAD+GBAAAAAAAAAGvBAAAggAAAKhxyjgOWus/CNynx/kyzz8AAAA/hgQAAAAAAAABsAQAAIIAAAAEAdzeaHfrPyhv8MbSjs4/AAAAP6YEAAAAAAAAAbEEAACCAAAA7KylR9yW6z/gux9QTPfNPwAAAD+mBAAAAAAAAAGyBAAAggAAANBYb7BPtus/EO/pAEiSzT8AAAA/pgQAAAAAAAABswQAAIIAAADUdhkkJt7rPwhPaE8lU80/AAAAP8UEAAAAAAAAAbQEAACCAAAAWrF7WhUI7D8ogjIAIe7MPwAAAD/FBAAAAAAAAAG1BAAAggAAAODr3ZAEMuw/QLX8sByJzD8AAAA/xQQAAAAAAAABtgQAAIIAAADGl6f5d1HsPwiireu4MMw/AAAAP+QEAAAAAAAAAbcEAACCAAAAFu5IGqFq7D841XectMvLPwAAAD/kBAAAAAAAAAG4BAAAggAAANTuwfJ/few/mHsPYfF/yz8AAAA/5AQAAAAAAAABuQQAAIIAAAD8mRKDFIrsP/AhpyUuNMs/AAAAPwMFAAAAAAAAAboEAACCAAAAniirUJCU7D+IOwz+qwHLPwAAAD8DBQAAAAAAAAG7BAAAggAAALqai1vznOw/SCi9OEipyj8AAAA/IgUAAAAAAAABvAQAAIIAAADG0/vgJKHsP3j7CJtmg8o/AAAAPyIFAAAAAAAAAb0EAACCAAAATvCzoz2j7D94+wibZoPKPwAAAD8iBQAAAAAAAAG+BAAAggAAAE7ws6M9o+w/4EEiEcZ2yj8AAAA/IgUAAAAAAAABvwQAAIIAAAA+t0MeDJ/sPwgVbnPkUMo/AAAAPyIFAAAAAAAAAcAEAACCAAAAGAzzjXeS7D846LnVAivKPwAAAD9BBQAAAAAAAAHBBAAAggAAAHR9WsD7h+w/8NRqEJ/SyT8AAAA/QQUAAAAAAAABwgQAAIIAAADGtVFtTnnsP4hOTjf6YMk/AAAAP2EFAAAAAAAAAcMEAACCAAAAFu5IGqFq7D9A+/sOUYrIPwAAAD9hBQAAAAAAAAHEBAAAggAAABbuSBqhauw/QPv7DlGKyD8AAAA/cAUAAAAAAAABxQQAAIIAAAAW7kgaoWrsP0D7+w5Risg/AAAAP3AFAAAAAAAAAcYEAACCAAAAFu5IGqFq7D9A+/sOUYrIPwAAAD9wBQAAAAAAAAHHBAAAggAAAMCJrOjt6uo/8OBvkpLRwj8AAAA/AAAAAAAAAAAByAQAAIIAAADAiazo7erqP/Dgb5KS0cI/AAAAPx8AAAAAAAAAAckEAACCAAAAwIms6O3q6j/w4G+SktHCPwAAAD8fAAAAAAAAAAHKBAAAggAAAMCJrOjt6uo/8OBvkpLRwj8AAAA/LwAAAAAAAAABywQAAIIAAADAiazo7erqP/Dgb5KS0cI/AAAAPy8AAAAAAAAAAcwEAACCAAAAwIms6O3q6j/w4G+SktHCPwAAAD8vAAAAAAAAAAHNBAAAggAAAMCJrOjt6uo/8OBvkpLRwj8AAAA/LwAAAAAAAAABzgQAAIIAAADAiazo7erqP/Dgb5KS0cI/AAAAPz4AAAAAAAAAAc8EAACCAAAAOouemasQ6z9wp4/OfMHDPwAAAD9eAAAAAAAAAAHQBAAAggAAAOpSp+xYH+s/cKePznzBwz8AAAA/XgAAAAAAAAAB0QQAAIIAAAAgN2gCHzDrP3Cnj858wcM/AAAAP20AAAAAAAAAAdIEAACCAAAA6nBRYC9H6z+oGl3ivdrDPwAAAD9tAAAAAAAAAAHTBAAAggAAAMLjqkNxYus/2I0q9v7zwz8AAAA/jAAAAAAAAAAB1AQAAIIAAAC2yOQxFobrPxihebtiTMQ/AAAAP4wAAAAAAAAAAdUEAACCAAAAPANHaAWw6z9YtMiAxqTEPwAAAD+cAAAAAAAAAAHWBAAAggAAAD4h8dvb1+s/mMcXRir9xD8AAAA/rAAAAAAAAAAB1wQAAIIAAAC2IuOMmf3rP2j0y+MLI8U/AAAAP6wAAAAAAAAAAdgEAACCAAAAIutkuCUf7D8ITjQfz27FPwAAAD+sAAAAAAAAAAHZBAAAggAAAPxdvptnOuw/sKecWpK6xT8AAAA/ywAAAAAAAAAB2gQAAIIAAAA+e+82X0/sP7BHHgy1+cU/AAAAP8sAAAAAAAAAAdsEAACCAAAA4gmIBNtZ7D9YoYZHeEXGPwAAAD/LAAAAAAAAAAHcBAAAggAAAIKYINJWZOw/+PrugjuRxj8AAAA/6gAAAAAAAAAB3QQAAIIAAAAW7kgaoWrsP0AOPkif6cY/AAAAP+oAAAAAAAAAAd4EAACCAAAAFu5IGqFq7D/oByg1hXTHPwAAAD/qAAAAAAAAAAHfBAAAggAAABbuSBqhauw/YC7Gv0wlyD8AAAA/CQEAAAAAAAAB4AQAAIIAAACQ0ZBXiGjsP6iBGOj1+8g/AAAAPwkBAAAAAAAAAeEEAACCAAAAgpgg0lZk7D/QAR+ugPjJPwAAAD8JAQAAAAAAAAHiBAAAggAAAHRfsEwlYOw/IPXyh0wOyz8AAAA/GQEAAAAAAAAB4wQAAIIAAABoJkDH81vsP6j7FSd8fMw/AAAAPxkBAAAAAAAAAeQEAACCAAAAXO3PQcJX7D8YL+1jjRDOPwAAAD84AQAAAAAAAAHlBAAAggAAAMaXp/l3Uew/eESxFbMq0D8AAAA/OAEAAAAAAAAB5gQAAIIAAAAmCQ8s/EbsPwirUgPAWdE/AAAAPzgBAAAAAAAAAecEAACCAAAAqgcdez4h7D/AFH/6WUPSPwAAAD9YAQAAAAAAAAHoBAAAggAAAKoHHXs+Iew/wBR/+llD0j8AAAA/WAEAAAAAAAAB6QQAAIIAAACqBx17PiHsP8AUf/pZQ9I/AAAAP1gBAAAAAAAAAeoEAACCAAAAqgcdez4h7D/AFH/6WUPSPwAAAD9YAQAAAAAAAAs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93|17.37|36.6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04265|recordLength=104266|start=0|end=104265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55|19.869|13.934|15.45|7.263|7.3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6169|recordLength=86192|start=0|end=86169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5557|recordLength=135557|start=0|end=135557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7374|recordLength=117446|start=0|end=117374|audioFormat={00001610-0000-0010-8000-00AA00389B71}|audioRate=44100|muted=false|volume=0.8|fadeIn=0|fadeOut=0|videoFormat={34363248-0000-0010-8000-00AA00389B71}|videoRate=15|videoWidth=256|videoHeight=2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70074|recordLength=370132|start=0|end=370074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oAAAA9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0GBQQAAAALUGVuU3Ryb2tlVjEEAAAACkF0dHJpYnV0ZXMFVHJhY2UJU3RhcnRUaW1lBFR5cGUEBAAED1BlbkF0dHJpYnV0ZXNWMQIAAAAKSW5rVHJhY2VWMQIAAAAQDEFjdGlvblR5cGVWMQIAAAACAAAACT4AAAAJPwAAABN5AAAAAAAABcD///8MQWN0aW9uVHlwZVYxAQAAAAd2YWx1ZV9fAAgCAAAAAAAAAAEFAAAABAAAAAlBAAAACUIAAAChfAAAAAAAAAG9////wP///wAAAAABBgAAAAQAAAAJRAAAAAlFAAAAWYAAAAAAAAABuv///8D///8AAAAAAQcAAAAEAAAACUcAAAAJSAAAAM6BAAAAAAAAAbf////A////AAAAAAEIAAAABAAAAAlKAAAACUsAAACshAAAAAAAAAG0////wP///wAAAAABCQAAAAQAAAAJTQAAAAlOAAAAEoYAAAAAAAABsf///8D///8AAAAAAQoAAAAEAAAACVAAAAAJUQAAALWIAAAAAAAAAa7////A////AAAAAAELAAAABAAAAAlTAAAACVQAAAArigAAAAAAAAGr////wP///wAAAAABDAAAAAQAAAAJVgAAAAlXAAAAVY0AAAAAAAABqP///8D///8AAAAAAQ0AAAAEAAAACVkAAAAJWgAAAMiWAAAAAAAAAaX////A////AAAAAAEOAAAABAAAAAlcAAAACV0AAABqmwAAAAAAAAGi////wP///wAAAAABDwAAAAQAAAAJXwAAAAlgAAAAHKIAAAAAAAABn////8D///8AAAAAARAAAAAEAAAACWIAAAAJYwAAAManAAAAAAAAAZz////A////AAAAAAERAAAABAAAAAllAAAACWYAAADaqwAAAAAAAAGZ////wP///wAAAAABEgAAAAQAAAAJaAAAAAlpAAAARrEAAAAAAAABlv///8D///8AAAAAARMAAAAEAAAACWsAAAAJbAAAADG1AAAAAAAAAZP////A////AAAAAAEUAAAABAAAAAluAAAACW8AAACitwAAAAAAAAGQ////wP///wAAAAABFQAAAAQAAAAJcQAAAAlyAAAAuMAAAAAAAAABjf///8D///8AAAAAARYAAAAEAAAACXQAAAAJdQAAALTEAAAAAAAAAYr////A////AAAAAAEXAAAABAAAAAl3AAAACXgAAADWxgAAAAAAAAGH////wP///wAAAAABGAAAAAQAAAAJegAAAAl7AAAAB8oAAAAAAAABhP///8D///8AAAAAARkAAAAEAAAACX0AAAAJfgAAACPPAAAAAAAAAYH////A////AAAAAAEaAAAABAAAAAmAAAAACYEAAACs0gAAAAAAAAF+////wP///wAAAAABGwAAAAQAAAAJgwAAAAmEAAAAIvoAAAAAAAABe////8D///8AAAAAARwAAAAEAAAACYYAAAAJhwAAADYJAQAAAAAAAXj////A////AAAAAAEdAAAABAAAAAmJAAAACYoAAAB/cQEAAAAAAAF1////wP///wAAAAABHgAAAAQAAAAJjAAAAAmNAAAACqEBAAAAAAABcv///8D///8AAAAAAR8AAAAEAAAACY8AAAAJkAAAAE8FAgAAAAAAAW/////A////AAAAAAEgAAAABAAAAAmSAAAACZMAAADJGgIAAAAAAAFs////wP///wAAAAABIQAAAAQAAAAJlQAAAAmWAAAAayECAAAAAAABaf///8D///8AAAAAASIAAAAEAAAACZgAAAAJmQAAAAYnAgAAAAAAAWb////A////AAAAAAEjAAAABAAAAAmbAAAACZwAAADALAIAAAAAAAFj////wP///wAAAAABJAAAAAQAAAAJngAAAAmfAAAAnOsCAAAAAAABYP///8D///8AAAAAASUAAAAEAAAACaEAAAAJogAAAEPvAgAAAAAAAV3////A////AAAAAAEmAAAABAAAAAmkAAAACaUAAADX8QIAAAAAAAFa////wP///wAAAAABJwAAAAQAAAAJpwAAAAmoAAAAlfQCAAAAAAABV////8D///8AAAAAASgAAAAEAAAACaoAAAAJqwAAALj5AgAAAAAAAVT////A////AAAAAAEpAAAABAAAAAmtAAAACa4AAADtEwMAAAAAAAFR////wP///wAAAAABKgAAAAQAAAAJsAAAAAmxAAAAJx8DAAAAAAABTv///8D///8AAAAAASsAAAAEAAAACbMAAAAJtAAAAEkpAwAAAAAAAUv////A////AAAAAAEsAAAABAAAAAm2AAAACbcAAABaKwMAAAAAAAFI////wP///wAAAAABLQAAAAQAAAAJuQAAAAm6AAAAsUQDAAAAAAABRf///8D///8AAAAAAS4AAAAEAAAACbwAAAAJvQAAAOfJAwAAAAAAAUL////A////AAAAAAEvAAAABAAAAAm/AAAACcAAAABXzAMAAAAAAAE/////wP///wAAAAABMAAAAAQAAAAJwgAAAAnDAAAA6u8DAAAAAAABPP///8D///8AAAAAATEAAAAEAAAACcUAAAAJxgAAAM4SBAAAAAAAATn////A////AAAAAAEyAAAABAAAAAnIAAAACckAAADPKwQAAAAAAAE2////wP///wAAAAABMwAAAAQAAAAJywAAAAnMAAAA2CwEAAAAAAABM////8D///8AAAAAATQAAAAEAAAACc4AAAAJzwAAANBBBAAAAAAAATD////A////AAAAAAE1AAAABAAAAAnRAAAACdIAAACxpAQAAAAAAAEt////wP///wAAAAABNgAAAAQAAAAJ1AAAAAnVAAAAQ6kEAAAAAAABKv///8D///8AAAAAATcAAAAEAAAACdcAAAAJ2AAAAES3BAAAAAAAASf////A////AAAAAAE4AAAABAAAAAnaAAAACdsAAAB1zwQAAAAAAAEk////wP///wAAAAABOQAAAAQAAAAJ3QAAAAneAAAAe94EAAAAAAABIf///8D///8AAAAAAToAAAAEAAAACeAAAAAJ4QAAAEQEBQAAAAAAAR7////A////AAAAAAE7AAAABAAAAAnjAAAACeQAAABePwUAAAAAAAEb////wP///wAAAAABPAAAAAQAAAAJ5gAAAAnnAAAApEwFAAAAAAABGP///8D///8AAAAAAT0AAAAEAAAACekAAAAJ6gAAAPxjBQAAAAAAARX////A////AAAAAAU+AAAAD1BlbkF0dHJpYnV0ZXNWMQoAAAAHX2NvbG9yQQdfY29sb3JSB19jb2xvckcHX2NvbG9yQgpGaXRUb0N1cnZlBkhlaWdodA5JZ25vcmVQcmVzc3VyZQ1Jc0hpZ2hsaWdodGVyBVNoYXBlBVdpZHRoAAAAAAAAAAAEAAICAgIBBgEBDEJydXNoU2hhcGVWMQIAAAAGAgAAAP8AAAAAAAAAAAAACEAAAAUU////DEJydXNoU2hhcGVWMQEAAAAHdmFsdWVfXwAIAgAAAAEAAAAAAAAAAAAIQAU/AAAACklua1RyYWNlVjEDAAAADUxpc3RgMStfaXRlbXMMTGlzdGAxK19zaXplD0xpc3RgMStfdmVyc2lvbgQAABhTaGFyZWQuSW5raW5nLklua1BvaW50W10CAAAACAgCAAAACe0AAAAiAAAAIgAAAAFBAAAAPgAAAP8AAAAAAAAAAAAACEAAAAES////FP///wEAAAAAAAAAAAAIQAFCAAAAPwAAAAnvAAAALQAAAC0AAAABRAAAAD4AAAD/AAAAAAAAAAAAAAhAAAABEP///xT///8BAAAAAAAAAAAACEABRQAAAD8AAAAJ8QAAABUAAAAVAAAAAUcAAAA+AAAA/wAAAAAAAAAAAAAIQAAAAQ7///8U////AQAAAAAAAAAAAAhAAUgAAAA/AAAACfMAAAAXAAAAFwAAAAFKAAAAPgAAAP8AAAAAAAAAAAAACEAAAAEM////FP///wEAAAAAAAAAAAAIQAFLAAAAPwAAAAn1AAAADQAAAA0AAAABTQAAAD4AAAD/AAAAAAAAAAAAAAhAAAABCv///xT///8BAAAAAAAAAAAACEABTgAAAD8AAAAJ9wAAAAwAAAAMAAAAAVAAAAA+AAAA/wAAAAAAAAAAAAAIQAAAAQj///8U////AQAAAAAAAAAAAAhAAVEAAAA/AAAACfkAAAAWAAAAFgAAAAFTAAAAPgAAAP8AAAAAAAAAAAAACEAAAAEG////FP///wEAAAAAAAAAAAAIQAFUAAAAPwAAAAn7AAAAEwAAABMAAAABVgAAAD4AAAD/AAAAAAAAAAAAAAhAAAABBP///xT///8BAAAAAAAAAAAACEABVwAAAD8AAAAJ/QAAAC4AAAAuAAAAAVkAAAA+AAAA/wAAAAAAAAAAAAAIQAAAAQL///8U////AQAAAAAAAAAAAAhAAVoAAAA/AAAACf8AAAA9AAAAPQAAAAFcAAAAPgAAAP8AAAAAAAAAAAAACEAAAAEA////FP///wEAAAAAAAAAAAAIQAFdAAAAPwAAAAkBAQAANQAAADUAAAABXwAAAD4AAAD/AAAAAAAAAAAAAAhAAAAB/v7//xT///8BAAAAAAAAAAAACEABYAAAAD8AAAAJAwEAAC0AAAAtAAAAAWIAAAA+AAAA/wAAAAAAAAAAAAAIQAAAAfz+//8U////AQAAAAAAAAAAAAhAAWMAAAA/AAAACQUBAAAGAAAABgAAAAFlAAAAPgAAAP8AAAAAAAAAAAAACEAAAAH6/v//FP///wEAAAAAAAAAAAAIQAFmAAAAPwAAAAkHAQAAIgAAACIAAAABaAAAAD4AAAD/AAAAAAAAAAAAAAhAAAAB+P7//xT///8BAAAAAAAAAAAACEABaQAAAD8AAAAJCQEAADIAAAAyAAAAAWsAAAA+AAAA/wAAAAAAAAAAAAAIQAAAAfb+//8U////AQAAAAAAAAAAAAhAAWwAAAA/AAAACQsBAAApAAAAKQAAAAFuAAAAPgAAAP8AAAAAAAAAAAAACEAAAAH0/v//FP///wEAAAAAAAAAAAAIQAFvAAAAPwAAAAkNAQAAEgAAABIAAAABcQAAAD4AAAD/AAAAAAAAAAAAAAhAAAAB8v7//xT///8BAAAAAAAAAAAACEABcgAAAD8AAAAJDwEAACYAAAAmAAAAAXQAAAA+AAAA/wAAAAAAAAAAAAAIQAAAAfD+//8U////AQAAAAAAAAAAAAhAAXUAAAA/AAAACREBAAAlAAAAJQAAAAF3AAAAPgAAAP8AAAAAAAAAAAAACEAAAAHu/v//FP///wEAAAAAAAAAAAAIQAF4AAAAPwAAAAkTAQAADwAAAA8AAAABegAAAD4AAAD/AAAAAAAAAAAAAAhAAAAB7P7//xT///8BAAAAAAAAAAAACEABewAAAD8AAAAJFQEAAEIAAABCAAAAAX0AAAA+AAAA/wAAAAAAAAAAAAAIQAAAAer+//8U////AQAAAAAAAAAAAAhAAX4AAAA/AAAACRcBAAAbAAAAGwAAAAGAAAAAPgAAAP8AAAAAAAAAAAAACEAAAAHo/v//FP///wEAAAAAAAAAAAAIQAGBAAAAPwAAAAkZAQAATgAAAE4AAAABgwAAAD4AAAD//wAAAAAAAAAAAAhAAAAB5v7//xT///8BAAAAAAAAAAAACEABhAAAAD8AAAAJGwEAAHkAAAB5AAAAAYYAAAA+AAAA//8AAAAAAAAAAAAiQAAAAeT+//8U////AQAAAAAAAAAAACJAAYcAAAA/AAAACR0BAABPAAAATwAAAAGJAAAAPgAAAP//AAAAAAAAAAAAIkAAAAHi/v//FP///wEAAAAAAAAAAAAiQAGKAAAAPwAAAAkfAQAAdwAAAHcAAAABjAAAAD4AAAD//wAAAAAAAAAAAPA/AAAB4P7//xT///8BAAAAAAAAAAAA8D8BjQAAAD8AAAAJIQEAAHEAAABxAAAAAY8AAAA+AAAA//8AAAAAAAAAAADwPwAAAd7+//8U////AQAAAAAAAAAAAPA/AZAAAAA/AAAACSMBAABcAAAAXAAAAAGSAAAAPgAAAP//AAAAAAAAAAAA8D8AAAHc/v//FP///wEAAAAAAAAAAADwPwGTAAAAPwAAAAklAQAAWwAAAFsAAAABlQAAAD4AAAD//wAAAAAAAAAAAPA/AAAB2v7//xT///8BAAAAAAAAAAAA8D8BlgAAAD8AAAAJJwEAAFQAAABUAAAAAZgAAAA+AAAA//8AAAAAAAAAAADwPwAAAdj+//8U////AQAAAAAAAAAAAPA/AZkAAAA/AAAACSkBAABSAAAAUgAAAAGbAAAAPgAAAP//AAAAAAAAAAAA8D8AAAHW/v//FP///wEAAAAAAAAAAADwPwGcAAAAPwAAAAkrAQAAWQAAAFkAAAABngAAAD4AAAD//wAAAAAAAAAAAAhAAAAB1P7//xT///8BAAAAAAAAAAAACEABnwAAAD8AAAAJLQEAAEMAAABDAAAAAaEAAAA+AAAA//8AAAAAAAAAAAAIQAAAAdL+//8U////AQAAAAAAAAAAAAhAAaIAAAA/AAAACS8BAAAoAAAAKAAAAAGkAAAAPgAAAP//AAAAAAAAAAAACEAAAAHQ/v//FP///wEAAAAAAAAAAAAIQAGlAAAAPwAAAAkxAQAAOAAAADgAAAABpwAAAD4AAAD//wAAAAAAAAAAAAhAAAABzv7//xT///8BAAAAAAAAAAAACEABqAAAAD8AAAAJMwEAACIAAAAiAAAAAaoAAAA+AAAA//8AAAAAAAAAAAAIQAAAAcz+//8U////AQAAAAAAAAAAAAhAAasAAAA/AAAACTUBAADkAAAA5AAAAAGtAAAAPgAAAP//AAAAAAAAAAAACEAAAAHK/v//FP///wEAAAAAAAAAAAAIQAGuAAAAPwAAAAk3AQAAlAAAAJQAAAABsAAAAD4AAAD//wAAAAAAAAAAAAhAAAAByP7//xT///8BAAAAAAAAAAAACEABsQAAAD8AAAAJOQEAAOAAAADgAAAAAbMAAAA+AAAA//8AAAAAAAAAAAAIQAAAAcb+//8U////AQAAAAAAAAAAAAhAAbQAAAA/AAAACTsBAAAhAAAAIQAAAAG2AAAAPgAAAP//AAAAAAAAAAAACEAAAAHE/v//FP///wEAAAAAAAAAAAAIQAG3AAAAPwAAAAk9AQAAGAAAABgAAAABuQAAAD4AAAD//wAAAAAAAAAAACJAAAABwv7//xT///8BAAAAAAAAAAAAIkABugAAAD8AAAAJPwEAAMQAAADEAAAAAbwAAAA+AAAA//8AAAAAAAAAAAAIQAAAAcD+//8U////AQAAAAAAAAAAAAhAAb0AAAA/AAAACUEBAAAfAAAAHwAAAAG/AAAAPgAAAP//AAAAAAAAAAAACEAAAAG+/v//FP///wEAAAAAAAAAAAAIQAHAAAAAPwAAAAlDAQAAZQAAAGUAAAABwgAAAD4AAAD//wAAAAAAAAAAAAhAAAABvP7//xT///8BAAAAAAAAAAAACEABwwAAAD8AAAAJRQEAACUBAAAlAQAAAcUAAAA+AAAA//8AAAAAAAAAAAAIQAAAAbr+//8U////AQAAAAAAAAAAAAhAAcYAAAA/AAAACUcBAAB4AAAAeAAAAAHIAAAAPgAAAP//AAAAAAAAAAAACEAAAAG4/v//FP///wEAAAAAAAAAAAAIQAHJAAAAPwAAAAlJAQAAAAEAAAABAAABywAAAD4AAAD//wAAAAAAAAAAAAhAAAABtv7//xT///8BAAAAAAAAAAAACEABzAAAAD8AAAAJSwEAABYAAAAWAAAAAc4AAAA+AAAA//8AAAAAAAAAAAAiQAAAAbT+//8U////AQAAAAAAAAAAACJAAc8AAAA/AAAACU0BAACsAAAArAAAAAHRAAAAPgAAAP//AAAAAAAAAAAAIkAAAAGy/v//FP///wEAAAAAAAAAAAAiQAHSAAAAPwAAAAlPAQAANwAAADcAAAAB1AAAAD4AAAD//wAAAAAAAAAAACJAAAABsP7//xT///8BAAAAAAAAAAAAIkAB1QAAAD8AAAAJUQEAAFoAAABaAAAAAdcAAAA+AAAA//8AAAAAAAAAAAAiQAAAAa7+//8U////AQAAAAAAAAAAACJAAdgAAAA/AAAACVMBAAB+AAAAfgAAAAHaAAAAPgAAAP//AAAAAAAAAAAAIkAAAAGs/v//FP///wEAAAAAAAAAAAAiQAHbAAAAPwAAAAlVAQAAxAAAAMQAAAAB3QAAAD4AAAD//wAAAAAAAAAAACJAAAABqv7//xT///8BAAAAAAAAAAAAIkAB3gAAAD8AAAAJVwEAAFIAAABSAAAAAeAAAAA+AAAA//8AAAAAAAAAAAAiQAAAAaj+//8U////AQAAAAAAAAAAACJAAeEAAAA/AAAACVkBAADeAAAA3gAAAAHjAAAAPgAAAP//AAAAAAAAAAAAIkAAAAGm/v//FP///wEAAAAAAAAAAAAiQAHkAAAAPwAAAAlbAQAAWgAAAFoAAAAB5gAAAD4AAAD//wAAAAAAAAAAACJAAAABpP7//xT///8BAAAAAAAAAAAAIkAB5wAAAD8AAAAJXQEAALMAAACzAAAAAekAAAA+AAAA//8AAAAAAAAAAAAiQAAAAaL+//8U////AQAAAAAAAAAAACJAAeoAAAA/AAAACV8BAACiAAAAogAAAAftAAAAAAEAAABAAAAABApJbmtQb2ludFYxAgAAAAlgAQAACWEBAAAJYgEAAAljAQAACWQBAAAJZQEAAAlmAQAACWcBAAAJaAEAAAlpAQAACWoBAAAJawEAAAlsAQAACW0BAAAJbgEAAAlvAQAACXABAAAJcQEAAAlyAQAACXMBAAAJdAEAAAl1AQAACXYBAAAJdwEAAAl4AQAACXkBAAAJegEAAAl7AQAACXwBAAAJfQEAAAl+AQAACX8BAAAJgAEAAAmBAQAADR4H7wAAAAABAAAAQAAAAAQKSW5rUG9pbnRWMQIA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NEwfxAAAAAAEAAAAgAAAABApJbmtQb2ludFYxAgAAAAmvAQAACbABAAAJsQEAAAmyAQAACbMBAAAJtAEAAAm1AQAACbYBAAAJtwEAAAm4AQAACbkBAAAJugEAAAm7AQAACbwBAAAJvQEAAAm+AQAACb8BAAAJwAEAAAnBAQAACcIBAAAJwwEAAA0LB/MAAAAAAQAAACAAAAAECklua1BvaW50VjECAAAACcQBAAAJxQEAAAnGAQAACccBAAAJyAEAAAnJAQAACcoBAAAJywEAAAnMAQAACc0BAAAJzgEAAAnPAQAACdABAAAJ0QEAAAnSAQAACdMBAAAJ1AEAAAnVAQAACdYBAAAJ1wEAAAnYAQAACdkBAAAJ2gEAAA0JB/UAAAAAAQAAABAAAAAECklua1BvaW50VjECAAAACdsBAAAJ3AEAAAndAQAACd4BAAAJ3wEAAAngAQAACeEBAAAJ4gEAAAnjAQAACeQBAAAJ5QEAAAnmAQAACecBAAANAwf3AAAAAAEAAAAQAAAABApJbmtQb2ludFYxAgAAAAnoAQAACekBAAAJ6gEAAAnrAQAACewBAAAJ7QEAAAnuAQAACe8BAAAJ8AEAAAnxAQAACfIBAAAJ8wEAAA0EB/kAAAAAAQAAACAAAAAECklua1BvaW50VjECAAAACfQBAAAJ9QEAAAn2AQAACfcBAAAJ+AEAAAn5AQAACfoBAAAJ+wEAAAn8AQAACf0BAAAJ/gEAAAn/AQAACQACAAAJAQIAAAkCAgAACQMCAAAJBAIAAAkFAgAACQYCAAAJBwIAAAkIAgAACQkCAAANCgf7AAAAAAEAAAAgAAAABApJbmtQb2ludFYxAgAAAAkKAgAACQsCAAAJDAIAAAkNAgAACQ4CAAAJDwIAAAkQAgAACRECAAAJEgIAAAkTAgAACRQCAAAJFQIAAAkWAgAACRcCAAAJGAIAAAkZAgAACRoCAAAJGwIAAAkcAgAADQ0H/QAAAAABAAAAQAAAAAQKSW5rUG9pbnRWMQIA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0SB/8AAAAAAQAAAEAAAAAECklua1BvaW50VjECAA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NAwcBAQAAAAEAAABAAAAABApJbmtQb2ludFYxAgA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NCwcDAQAAAAEAAABAAAAABApJbmtQb2ludFYxAgA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0TBwUBAAAAAQAAAAgAAAAECklua1BvaW50VjECAAAACeoCAAAJ6wIAAAnsAgAACe0CAAAJ7gIAAAnvAgAADQIHBwEAAAABAAAAQAAAAAQKSW5rUG9pbnRWMQIAAAAJ8AIAAAnxAgAACfICAAAJ8wIAAAn0AgAACfUCAAAJ9gIAAAn3AgAACfgCAAAJ+QIAAAn6AgAACfsCAAAJ/AIAAAn9AgAACf4CAAAJ/wIAAAkAAwAACQEDAAAJAgMAAAkDAwAACQQDAAAJBQMAAAkGAwAACQcDAAAJCAMAAAkJAwAACQoDAAAJCwMAAAkMAwAACQ0DAAAJDgMAAAkPAwAACRADAAAJEQMAAA0eBwkBAAAAAQAAAEAAAAAECklua1BvaW50VjECAA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0OBwsBAAAAAQAAAEAAAAAECklua1BvaW50VjECAAAACUQDAAAJRQMAAAlGAwAACUcDAAAJSAMAAAlJAwAACUoDAAAJSwMAAAlMAwAACU0DAAAJTgMAAAlPAwAACVADAAAJUQMAAAlSAwAACVMDAAAJVAMAAAlVAwAACVYDAAAJVwMAAAlYAwAACVkDAAAJWgMAAAlbAwAACVwDAAAJXQMAAAleAwAACV8DAAAJYAMAAAlhAwAACWIDAAAJYwMAAAlkAwAACWUDAAAJZgMAAAlnAwAACWgDAAAJaQMAAAlqAwAACWsDAAAJbAMAAA0XBw0BAAAAAQAAACAAAAAECklua1BvaW50VjECAAAACW0DAAAJbgMAAAlvAwAACXADAAAJcQMAAAlyAwAACXMDAAAJdAMAAAl1AwAACXYDAAAJdwMAAAl4AwAACXkDAAAJegMAAAl7AwAACXwDAAAJfQMAAAl+AwAADQ4HDwEAAAABAAAAQAAAAAQKSW5rUG9pbnRWMQIAAAAJfwMAAAmAAwAACYEDAAAJggMAAAmDAwAACYQDAAAJhQMAAAmGAwAACYcDAAAJiAMAAAmJAwAACYoDAAAJiwMAAAmMAwAACY0DAAAJjgMAAAmPAwAACZADAAAJkQMAAAmSAwAACZMDAAAJlAMAAAmVAwAACZYDAAAJlwMAAAmYAwAACZkDAAAJmgMAAAmbAwAACZwDAAAJnQMAAAmeAwAACZ8DAAAJoAMAAAmhAwAACaIDAAAJowMAAAmkAwAADRoHEQEAAAABAAAAQAAAAAQKSW5rUG9pbnRWMQIAAAAJpQMAAAmmAwAACacDAAAJqAMAAAmpAwAACaoDAAAJqwMAAAmsAwAACa0DAAAJrgMAAAmvAwAACbADAAAJsQMAAAmyAwAACbMDAAAJtAMAAAm1AwAACbYDAAAJtwMAAAm4AwAACbkDAAAJugMAAAm7AwAACbwDAAAJvQMAAAm+AwAACb8DAAAJwAMAAAnBAwAACcIDAAAJwwMAAAnEAwAACcUDAAAJxgMAAAnHAwAACcgDAAAJyQMAAA0bBxMBAAAAAQAAABAAAAAECklua1BvaW50VjECAAAACcoDAAAJywMAAAnMAwAACc0DAAAJzgMAAAnPAwAACdADAAAJ0QMAAAnSAwAACdMDAAAJ1AMAAAnVAwAACdYDAAAJ1wMAAAnYAwAACgcVAQAAAAEAAACAAAAABApJbmtQb2ludFYxAgA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0+BxcBAAAAAQAAACAAAAAECklua1BvaW50VjECAAAACRsEAAAJHAQAAAkdBAAACR4EAAAJHwQAAAkgBAAACSEEAAAJIgQAAAkjBAAACSQEAAAJJQQAAAkmBAAACScEAAAJKAQAAAkpBAAACSoEAAAJKwQAAAksBAAACS0EAAAJLgQAAAkvBAAACTAEAAAJMQQAAAkyBAAACTMEAAAJNAQAAAk1BAAADQUHGQEAAAABAAAAgAAAAAQKSW5rUG9pbnRWMQIAAAAJNgQAAAk3BAAACTgEAAAJOQQAAAk6BAAACTsEAAAJPAQAAAk9BAAACT4EAAAJPwQAAAlABAAACUEEAAAJQgQAAAlDBAAACUQEAAAJRQQAAAlGBAAACUcEAAAJSAQAAAlJBAAACUoEAAAJSwQAAAlMBAAACU0EAAAJTgQAAAlPBAAACVAEAAAJUQQ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NMgcbAQAAAAEAAACAAAAABApJbmtQb2ludFYxAgAAAAmEBAAACYUEAAAJhgQAAAmHBAAACYgEAAAJiQQAAAmKBAAACYsEAAAJjAQAAAmNBAAACY4EAAAJjwQAAAmQBAAACZEEAAAJkgQAAAmTBAAACZQEAAAJlQQAAAmWBAAACZcEAAAJmAQAAAmZBAAACZoEAAAJmwQAAAmcBAAACZ0EAAAJngQAAAmfBAAACaAEAAAJoQQAAAmiBAAACaMEAAAJpAQAAAmlBAAACaYEAAAJpwQAAAmoBAAACakEAAAJqgQ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J+wQAAAn8BAAADQcHHQEAAAABAAAAgAAAAAQKSW5rUG9pbnRWMQIAAAAJ/QQAAAn+BAAACf8EAAAJAAUAAAkBBQAACQIFAAAJAwUAAAkEBQAACQUFAAAJBgUAAAkHBQAACQgFAAAJCQUAAAkKBQ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CUcFAAAJSAUAAAlJBQAACUoFAAAJSwUAAA0xBx8BAAAAAQAAAIAAAAAECklua1BvaW50VjECAAAACUwFAAAJTQUAAAlOBQAACU8FAAAJUAUAAAlRBQAACVIFAAAJUwUAAAlUBQAACVUFAAAJVgUAAAlXBQAACVgFAAAJWQUAAAlaBQAACVsFAAAJXAUAAAldBQAACV4FAAAJXwUAAAlgBQAACWEF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Ca8FAAAJsAUAAAmxBQAACbIFAAAJswUAAAm0BQAACbUFAAAJtgUAAAm3BQAACbgFAAAJuQUAAAm6BQAACbsFAAAJvAUAAAm9BQAACb4FAAAJvwUAAAnABQAACcEFAAAJwgUAAA0JByEBAAAAAQAAAIAAAAAECklua1BvaW50VjECAAAACcMFAAAJxAUAAAnFBQAACcYFAAAJxwUAAAnIBQAACckFAAAJygUAAAnLBQAACcwFAAAJzQUAAAnOBQAACc8FAAAJ0AUAAAnRBQAACdIFAAAJ0wUAAAnUBQAACdUFAAAJ1gUAAAnXBQAACdgFAAAJ2QUAAAnaBQAACdsFAAAJ3AUAAAndBQAACd4FAAAJ3wUAAAngBQAACeEFAAAJ4gUAAAnjBQAACeQFAAAJ5QUAAAnmBQAACecFAAAJ6AUAAAnpBQAACeoFAAAJ6wUAAAnsBQAACe0FAAAJ7gUAAAnvBQAACfAFAAAJ8QUAAAnyBQAACfMF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JHgYAAAkfBgAACSAGAAAJIQYAAAkiBgAACSMGAAAJJAYAAAklBgAACSYGAAAJJwYAAAkoBgAACSkGAAAJKgYAAAkrBgAACSwGAAAJLQYAAAkuBgAACS8GAAAJMAYAAAkxBgAACTIGAAAJMwYAAA0PByMBAAAAAQAAAIAAAAAECklua1BvaW50VjECAAAACTQGAAAJNQYAAAk2BgAACTcGAAAJOAYAAAk5BgAACToGAAAJOwYAAAk8BgAACT0GAAAJPgYAAAk/BgAACUAGAAAJQQYAAAlCBgAACUMGAAAJRAYAAAlFBgAACUYGAAAJRwYAAAlIBgAACUkGAAAJSgYAAAlLBgAACUwGAAAJTQYAAAlOBgAACU8GAAAJUAYAAAlRBgAACVIGAAAJUwYAAAlUBgAACVUGAAAJVgYAAAlXBgAACVgGAAAJWQYAAAlaBgAACVsGAAAJXAYAAAldBgAACV4GAAAJXwYAAAlgBgAACWEGAAAJYgYAAAljBgAACWQGAAAJZQYAAAlmBgAACWcGAAAJaAYAAAlpBgAACWoGAAAJawYAAAlsBgAACW0GAAAJbgYAAAlvBgAACXAGAAAJcQYAAAlyBgAACXMGAAAJdAYAAAl1BgAACXYGAAAJdwYAAAl4BgAACXkGAAAJegYAAAl7BgAACXwGAAAJfQYAAAl+BgAACX8GAAAJgAYAAAmBBgAACYIGAAAJgwYAAAmEBgAACYUGAAAJhgYAAAmHBgAACYgGAAAJiQYAAAmKBgAACYsGAAAJjAYAAAmNBgAACY4GAAAJjwYAAA0kByUBAAAAAQAAAIAAAAAECklua1BvaW50VjECAAAACZAGAAAJkQYAAAmSBgAACZMGAAAJlAYAAAmVBgAACZYGAAAJlwYAAAmYBgAACZkGAAAJmgYAAAmbBgAACZwGAAAJnQYAAAmeBgAACZ8GAAAJoAYAAAmhBgAACaIGAAAJowYAAAmkBgAACaUGAAAJpgYAAAmnBgAACagGAAAJqQYAAAmqBgAACasGAAAJrAYAAAmtBgAACa4GAAAJrwYAAAmwBgAACbEGAAAJsgYAAAmzBgAACbQGAAAJtQYAAAm2BgAACbcGAAAJuAYAAAm5BgAACboGAAAJuwYAAAm8BgAACb0GAAAJvgYAAAm/BgAACcAGAAAJwQYAAAnCBgAACcMGAAAJxAYAAAnFBgAACcYGAAAJxwYAAAnIBgAACckGAAAJygYAAAnLBgAACcwGAAAJzQYAAAnOBgAACc8GAAAJ0AYAAAnRBgAACdIGAAAJ0wYAAAnUBgAACdUGAAAJ1gYAAAnXBgAACdgGAAAJ2QYAAAnaBgAACdsGAAAJ3AYAAAndBgAACd4GAAAJ3wYAAAngBgAACeEGAAAJ4gYAAAnjBgAACeQGAAAJ5QYAAAnmBgAACecGAAAJ6AYAAAnpBgAACeoGAAANJQcnAQAAAAEAAACAAAAABApJbmtQb2ludFYxAgAAAAnrBgAACewGAAAJ7QYAAAnuBgAACe8GAAAJ8AYAAAnxBgAACfIGAAAJ8wYAAAn0BgAACfUGAAAJ9gYAAAn3BgAACfgGAAAJ+QYAAAn6BgAACfsGAAAJ/AYAAAn9BgAACf4GAAAJ/wYAAAkABwAACQEHAAAJAgcAAAkDBwAACQQHAAAJBQcAAAkGBwAACQcHAAAJCAcAAAkJBwAACQoHAAAJCwcAAAkMBwAACQ0HAAAJDgcAAAkPBwAACRAHAAAJEQcAAAkSBwAACRMHAAAJFAcAAAkVBwAACRYHAAAJFwcAAAkYBwAACRkHAAAJGgcAAAkbBwAACRwHAAAJHQcAAAkeBwAACR8HAAAJIAcAAAkhBwAACSIHAAAJIwcAAAkkBwAACSUHAAAJJgcAAAknBwAACSgHAAAJKQcAAAkqBwAACSsHAAAJLAcAAAktBwAACS4HAAAJLwcAAAkwBwAACTEHAAAJMgcAAAkzBwAACTQHAAAJNQcAAAk2BwAACTcHAAAJOAcAAAk5BwAACToHAAAJOwcAAAk8BwAACT0HAAAJPgcAAA0sBykBAAAAAQAAAIAAAAAECklua1BvaW50VjECAAAACT8HAAAJQAcAAAlBBwAACUIHAAAJQwcAAAlEBwAACUUHAAAJRgcAAAlHBwAACUgHAAAJSQcAAAlKBwAACUsHAAAJTAcAAAlNBwAACU4HAAAJTwcAAAlQBwAACVEHAAAJUgcAAAlTBwAACVQHAAAJVQcAAAlWBwAACVcHAAAJWAcAAAlZBwAACVoHAAAJWwcAAAlcBwAACV0HAAAJXgcAAAlfBwAACWAHAAAJYQcAAAliBwAACWMHAAAJZAcAAAllBwAACWYHAAAJZwcAAAloBwAACWkHAAAJagcAAAlrBwAACWwHAAAJbQcAAAluBwAACW8HAAAJcAcAAAlxBwAACXIHAAAJcwcAAAl0BwAACXUHAAAJdgcAAAl3BwAACXgHAAAJeQcAAAl6BwAACXsHAAAJfAcAAAl9BwAACX4HAAAJfwcAAAmABwAACYEHAAAJggcAAAmDBwAACYQHAAAJhQcAAAmGBwAACYcHAAAJiAcAAAmJBwAACYoHAAAJiwcAAAmMBwAACY0HAAAJjgcAAAmPBwAACZAHAAANLgcrAQAAAAEAAACAAAAABApJbmtQb2ludFYxAgAAAAmRBwAACZIHAAAJkwcAAAmUBwAACZUHAAAJlgcAAAmXBwAACZgHAAAJmQcAAAmaBwAACZsHAAAJnAcAAAmdBwAACZ4HAAAJnwcAAAmgBwAACaEHAAAJogcAAAmjBwAACaQHAAAJpQcAAAmmBwAACacHAAAJqAcAAAmpBwAACaoHAAAJqwcAAAmsBwAACa0HAAAJrgcAAAmvBwAACbAHAAAJsQcAAAmyBwAACbMHAAAJtAcAAAm1BwAACbYHAAAJtwcAAAm4BwAACbkHAAAJugcAAAm7BwAACbwHAAAJvQcAAAm+BwAACb8HAAAJwAcAAAnBBwAACcIHAAAJwwcAAAnEBwAACcUHAAAJxgcAAAnHBwAACcgHAAAJyQcAAAnKBwAACcsHAAAJzAcAAAnNBwAACc4HAAAJzwcAAAnQBwAACdEHAAAJ0gcAAAnTBwAACdQHAAAJ1QcAAAnWBwAACdcHAAAJ2AcAAAnZBwAACdoHAAAJ2wcAAAncBwAACd0HAAAJ3gcAAAnfBwAACeAHAAAJ4QcAAAniBwAACeMHAAAJ5AcAAAnlBwAACeYHAAAJ5wcAAAnoBwAACekHAAANJwctAQAAAAEAAACAAAAABApJbmtQb2ludFYxAgAAAAnqBwAACesHAAAJ7AcAAAntBwAACe4HAAAJ7wcAAAnwBwAACfEHAAAJ8gcAAAnzBwAACfQHAAAJ9QcAAAn2BwAACfcHAAAJ+AcAAAn5BwAACfoHAAAJ+wcAAAn8BwAACf0HAAAJ/gcAAAn/BwAACQAIAAAJAQgAAAkCCAAACQMIAAAJBAgAAAkFCAAACQYIAAAJBwgAAAkICAAACQkIAAAJCggAAAkLCAAACQwIAAAJDQgAAAkOCAAACQ8IAAAJEAgAAAkRCAAACRIIAAAJEwgAAAkUCAAACRUIAAAJFggAAAkXCAAACRgIAAAJGQgAAAkaCAAACRsIAAAJHAgAAAkdCAAACR4IAAAJHwgAAAkgCAAACSEIAAAJIggAAAkjCAAACSQIAAAJJQgAAAkmCAAACScIAAAJKAgAAAkpCAAACSoIAAAJKwgAAAksCAAADT0HLwEAAAABAAAAQAAAAAQKSW5rUG9pbnRWMQIAAAAJLQgAAAkuCAAACS8IAAAJMAgAAAkxCAAACTIIAAAJMwgAAAk0CAAACTUIAAAJNggAAAk3CAAACTgIAAAJOQgAAAk6CAAACTsIAAAJPAgAAAk9CAAACT4IAAAJPwgAAAlACAAACUEIAAAJQggAAAlDCAAACUQIAAAJRQgAAAlGCAAACUcIAAAJSAgAAAlJCAAACUoIAAAJSwgAAAlMCAAACU0IAAAJTggAAAlPCAAACVAIAAAJUQgAAAlSCAAACVMIAAAJVAgAAA0YBzEBAAAAAQAAAEAAAAAECklua1BvaW50VjECAAAACVUIAAAJVggAAAlXCAAACVgIAAAJWQgAAAlaCAAACVsIAAAJXAgAAAldCAAACV4IAAAJXwgAAAlgCAAACWEIAAAJYggAAAljCAAACWQIAAAJZQgAAAlmCAAACWcIAAAJaAgAAAlpCAAACWoIAAAJawgAAAlsCAAACW0IAAAJbggAAAlvCAAACXAIAAAJcQgAAAlyCAAACXMIAAAJdAgAAAl1CAAACXYIAAAJdwgAAAl4CAAACXkIAAAJeggAAAl7CAAACXwIAAAJfQgAAAl+CAAACX8IAAAJgAgAAAmBCAAACYIIAAAJgwgAAAmECAAACYUIAAAJhggAAAmHCAAACYgIAAAJiQgAAAmKCAAACYsIAAAJjAgAAA0IBzMBAAAAAQAAAEAAAAAECklua1BvaW50VjECAAAACY0IAAAJjggAAAmPCAAACZAIAAAJkQgAAAmSCAAACZMIAAAJlAgAAAmVCAAACZYIAAAJlwgAAAmYCAAACZkIAAAJmggAAAmbCAAACZwIAAAJnQgAAAmeCAAACZ8IAAAJoAgAAAmhCAAACaIIAAAJowgAAAmkCAAACaUIAAAJpggAAAmnCAAACagIAAAJqQgAAAmqCAAACasIAAAJrAgAAAmtCAAACa4IAAANHgc1AQAAAAEAAAAAAQAABApJbmtQb2ludFYxAgAAAAmvCAAACbAIAAAJsQgAAAmyCAAACbMIAAAJtAgAAAm1CAAACbYIAAAJtwgAAAm4CAAACbkIAAAJuggAAAm7CAAACbwIAAAJvQgAAAm+CAAACb8IAAAJwAgAAAnBCAAACcIIAAAJwwgAAAnECAAACcUIAAAJxggAAAnHCAAACcgIAAAJyQgAAAnKCAAACcsIAAAJzAgAAAnNCAAACc4IAAAJzwgAAAnQCAAACdEIAAAJ0ggAAAnTCAAACdQIAAAJ1QgAAAnWCAAACdcIAAAJ2AgAAAnZCAAACdoIAAAJ2wgAAAncCAAACd0IAAAJ3ggAAAnfCAAACeAIAAAJ4QgAAAniCAAACeMIAAAJ5AgAAAnlCAAACeYIAAAJ5wgAAAnoCAAACekIAAAJ6ggAAAnrCAAACewIAAAJ7QgAAAnuCAAACe8IAAAJ8AgAAAnxCAAACfIIAAAJ8wgAAAn0CAAACfUIAAAJ9ggAAAn3CAAACfgIAAAJ+QgAAAn6CAAACfsIAAAJ/AgAAAn9CAAACf4IAAAJ/wgAAAkACQAACQEJAAAJAgkAAAkDCQAACQQJAAAJBQkAAAkGCQAACQcJAAAJCAkAAAkJCQAACQoJAAAJCwkAAAkMCQAACQ0JAAAJDgkAAAkPCQAACRAJAAAJEQkAAAkSCQAACRMJAAAJFAkAAAkVCQAACRYJAAAJFwkAAAkYCQAACRkJAAAJGgkAAAkbCQAACRwJAAAJHQkAAAkeCQAACR8JAAAJIAkAAAkhCQAACSIJAAAJIwkAAAkkCQAACSUJAAAJJgkAAAknCQAACSgJAAAJKQkAAAkqCQAACSsJAAAJLAkAAAktCQAACS4JAAAJLwkAAAkwCQAACTEJAAAJMgkAAAkzCQAACTQJAAAJNQkAAAk2CQAACTcJAAAJOAkAAAk5CQAACToJAAAJOwkAAAk8CQAACT0JAAAJPgkAAAk/CQAACUAJAAAJQQkAAAlCCQAACUMJAAAJRAkAAAlFCQAACUYJAAAJRwkAAAlICQAACUkJAAAJSgkAAAlLCQAACUwJAAAJTQkAAAlOCQAACU8JAAAJUAkAAAlRCQAACVIJAAAJUwkAAAlUCQAACVUJAAAJVgkAAAlXCQAACVgJAAAJWQkAAAlaCQAACVsJAAAJXAkAAAldCQAACV4JAAAJXwkAAAlgCQAACWEJAAAJYgkAAAljCQAACWQJAAAJZQkAAAlmCQAACWcJAAAJaAkAAAlpCQAACWoJAAAJawkAAAlsCQAACW0JAAAJbgkAAAlvCQAACXAJAAAJcQkAAAlyCQAACXMJAAAJdAkAAAl1CQAACXYJAAAJdwkAAAl4CQAACXkJAAAJegkAAAl7CQAACXwJAAAJfQkAAAl+CQAACX8JAAAJgAkAAAmBCQAACYIJAAAJgwkAAAmECQAACYUJAAAJhgkAAAmHCQAACYgJAAAJiQkAAAmKCQAACYsJAAAJjAkAAAmNCQAACY4JAAAJjwkAAAmQCQAACZEJAAAJkgkAAA0cBzcBAAAAAQAAAAABAAAECklua1BvaW50VjECAAAACZMJAAAJlAkAAAmVCQAACZYJAAAJlwkAAAmYCQAACZkJAAAJmgkAAAmbCQAACZwJAAAJnQkAAAmeCQAACZ8JAAAJoAkAAAmhCQAACaIJAAAJowkAAAmkCQAACaUJAAAJpgkAAAmnCQAACagJAAAJqQkAAAmqCQAACasJAAAJrAkAAAmtCQAACa4JAAAJrwkAAAmwCQAACbEJAAAJsgkAAAmzCQAACbQJAAAJtQkAAAm2CQAACbcJAAAJuAkAAAm5CQAACboJAAAJuwkAAAm8CQAACb0JAAAJvgkAAAm/CQAACcAJAAAJwQkAAAnCCQAACcMJAAAJxAkAAAnFCQAACcYJAAAJxwkAAAnICQAACckJAAAJygkAAAnLCQAACcwJAAAJzQkAAAnOCQAACc8JAAAJ0AkAAAnRCQAACdIJAAAJ0wkAAAnUCQAACdUJAAAJ1gkAAAnXCQAACdgJAAAJ2QkAAAnaCQAACdsJAAAJ3AkAAAndCQAACd4JAAAJ3wkAAAngCQAACeEJAAAJ4gkAAAnjCQAACeQJAAAJ5QkAAAnmCQAACecJAAAJ6AkAAAnpCQAACeoJAAAJ6wkAAAnsCQAACe0JAAAJ7gkAAAnvCQAACfAJAAAJ8QkAAAnyCQAACfMJAAAJ9AkAAAn1CQAACfYJAAAJ9wkAAAn4CQAACfkJAAAJ+gkAAAn7CQAACfwJAAAJ/QkAAAn+CQAACf8JAAAJAAoAAAkBCgAACQIKAAAJAwoAAAkECgAACQUKAAAJBgoAAAkHCgAACQgKAAAJCQoAAAkKCgAACQsKAAAJDAoAAAkNCgAACQ4KAAAJDwoAAAkQCgAACREKAAAJEgoAAAkTCgAACRQKAAAJFQoAAAkWCgAACRcKAAAJGAoAAAkZCgAACRoKAAAJGwoAAAkcCgAACR0KAAAJHgoAAAkfCgAACSAKAAAJIQoAAAkiCgAACSMKAAAJJAoAAAklCgAACSYKAAANbAc5AQAAAAEAAAAAAQAABApJbmtQb2ludFYxAgAAAAknCgAACSgKAAAJKQoAAAkqCgAACSsKAAAJLAoAAAktCgAACS4KAAAJLwoAAAkwCgAACTEKAAAJMgoAAAkzCgAACTQKAAAJNQoAAAk2CgAACTcKAAAJOAoAAAk5CgAACToKAAAJOwoAAAk8CgAACT0KAAAJPgoAAAk/CgAACUAKAAAJQQoAAAlCCgAACUMKAAAJRAoAAAlFCgAACUYKAAAJRwoAAAlICgAACUkKAAAJSgoAAAlLCgAACUwKAAAJTQoAAAlOCgAACU8KAAAJUAoAAAlRCgAACVIKAAAJUwoAAAlUCgAACVUKAAAJVgoAAAlXCgAACVgKAAAJWQoAAAlaCgAACVsKAAAJXAoAAAldCgAACV4KAAAJXwoAAAlgCgAACWEKAAAJYgoAAAljCgAACWQKAAAJZQoAAAlmCgAACWcKAAAJaAoAAAlpCgAACWoKAAAJawoAAAlsCgAACW0KAAAJbgoAAAlvCgAACXAKAAAJcQoAAAlyCgAACXMKAAAJdAoAAAl1CgAACXYKAAAJdwoAAAl4CgAACXkKAAAJegoAAAl7CgAACXwKAAAJfQoAAAl+CgAACX8KAAAJgAoAAAmBCgAACYIKAAAJgwoAAAmECgAACYUKAAAJhgoAAAmHCgAACYgKAAAJiQoAAAmKCgAACYsKAAAJjAoAAAmNCgAACY4KAAAJjwoAAAmQCgAACZEKAAAJkgoAAAmTCgAACZQKAAAJlQoAAAmWCgAACZcKAAAJmAoAAAmZCgAACZoKAAAJmwoAAAmcCgAACZ0KAAAJngoAAAmfCgAACaAKAAAJoQoAAAmiCgAACaMKAAAJpAoAAAmlCgAACaYKAAAJpwoAAAmoCgAACakKAAAJqgoAAAmrCgAACawKAAAJrQoAAAmuCgAACa8KAAAJsAoAAAmxCgAACbIKAAAJswoAAAm0CgAACbUKAAAJtgoAAAm3CgAACbgKAAAJuQoAAAm6CgAACbsKAAAJvAoAAAm9CgAACb4KAAAJvwoAAAnACgAACcEKAAAJwgoAAAnDCgAACcQKAAAJxQoAAAnGCgAACccKAAAJyAoAAAnJCgAACcoKAAAJywoAAAnMCgAACc0KAAAJzgoAAAnPCgAACdAKAAAJ0QoAAAnSCgAACdMKAAAJ1AoAAAnVCgAACdYKAAAJ1woAAAnYCgAACdkKAAAJ2goAAAnbCgAACdwKAAAJ3QoAAAneCgAACd8KAAAJ4AoAAAnhCgAACeIKAAAJ4woAAAnkCgAACeUKAAAJ5goAAAnnCgAACegKAAAJ6QoAAAnqCgAACesKAAAJ7AoAAAntCgAACe4KAAAJ7woAAAnwCgAACfEKAAAJ8goAAAnzCgAACfQKAAAJ9QoAAAn2CgAACfcKAAAJ+AoAAAn5CgAACfoKAAAJ+woAAAn8CgAACf0KAAAJ/goAAAn/CgAACQALAAAJAQsAAAkCCwAACQMLAAAJBAsAAAkFCwAACQYLAAANIAc7AQAAAAEAAABAAAAABApJbmtQb2ludFYxAgAAAAkHCwAACQgLAAAJCQsAAAkKCwAACQsLAAAJDAsAAAkNCwAACQ4LAAAJDwsAAAkQCwAACRELAAAJEgsAAAkTCwAACRQLAAAJFQsAAAkWCwAACRcLAAAJGAsAAAkZCwAACRoLAAAJGwsAAAkcCwAACR0LAAAJHgsAAAkfCwAACSALAAAJIQsAAAkiCwAACSMLAAAJJAsAAAklCwAACSYLAAAJJwsAAA0fBz0BAAAAAQAAACAAAAAECklua1BvaW50VjECAAAACSgLAAAJKQsAAAkqCwAACSsLAAAJLAsAAAktCwAACS4LAAAJLwsAAAkwCwAACTELAAAJMgsAAAkzCwAACTQLAAAJNQsAAAk2CwAACTcLAAAJOAsAAAk5CwAACToLAAAJOwsAAAk8CwAACT0LAAAJPgsAAAk/CwAADQgHPwEAAAABAAAAAAEAAAQKSW5rUG9pbnRWMQIAAAAJQAsAAAlBCwAACUILAAAJQwsAAAlECwAACUULAAAJRgsAAAlHCwAACUgLAAAJSQsAAAlKCwAACUsLAAAJTAsAAAlNCwAACU4LAAAJTwsAAAlQCwAACVELAAAJUgsAAAlTCwAACVQLAAAJVQsAAAlWCwAACVcLAAAJWAsAAAlZCwAACVoLAAAJWwsAAAlcCwAACV0LAAAJXgsAAAlfCwAACWALAAAJYQsAAAliCwAACWMLAAAJZAsAAAllCwAACWYLAAAJZwsAAAloCwAACWkLAAAJagsAAAlrCwAACWwLAAAJbQsAAAluCwAACW8LAAAJcAsAAAlxCwAACXILAAAJcwsAAAl0CwAACXULAAAJdgsAAAl3CwAACXgLAAAJeQsAAAl6CwAACXsLAAAJfAsAAAl9CwAACX4LAAAJfwsAAAmACwAACYELAAAJggsAAAmDCwAACYQLAAAJhQsAAAmGCwAACYcLAAAJiAsAAAmJCwAACYoLAAAJiwsAAAmMCwAACY0LAAAJjgsAAAmPCwAACZALAAAJkQsAAAmSCwAACZMLAAAJlAsAAAmVCwAACZYLAAAJlwsAAAmYCwAACZkLAAAJmgsAAAmbCwAACZwLAAAJnQsAAAmeCwAACZ8LAAAJoAsAAAmhCwAACaILAAAJowsAAAmkCwAACaULAAAJpgsAAAmnCwAACagLAAAJqQsAAAmqCwAACasLAAAJrAsAAAmtCwAACa4LAAAJrwsAAAmwCwAACbELAAAJsgsAAAmzCwAACbQLAAAJtQsAAAm2CwAACbcLAAAJuAsAAAm5CwAACboLAAAJuwsAAAm8CwAACb0LAAAJvgsAAAm/CwAACcALAAAJwQsAAAnCCwAACcMLAAAJxAsAAAnFCwAACcYLAAAJxwsAAAnICwAACckLAAAJygsAAAnLCwAACcwLAAAJzQsAAAnOCwAACc8LAAAJ0AsAAAnRCwAACdILAAAJ0wsAAAnUCwAACdULAAAJ1gsAAAnXCwAACdgLAAAJ2QsAAAnaCwAACdsLAAAJ3AsAAAndCwAACd4LAAAJ3wsAAAngCwAACeELAAAJ4gsAAAnjCwAACeQLAAAJ5QsAAAnmCwAACecLAAAJ6AsAAAnpCwAACeoLAAAJ6wsAAAnsCwAACe0LAAAJ7gsAAAnvCwAACfALAAAJ8QsAAAnyCwAACfMLAAAJ9AsAAAn1CwAACfYLAAAJ9wsAAAn4CwAACfkLAAAJ+gsAAAn7CwAACfwLAAAJ/QsAAAn+CwAACf8LAAAJAAwAAAkBDAAACQIMAAAJAwwAAA08B0EBAAAAAQAAACAAAAAECklua1BvaW50VjECAAAACQQMAAAJBQwAAAkGDAAACQcMAAAJCAwAAAkJDAAACQoMAAAJCwwAAAkMDAAACQ0MAAAJDgwAAAkPDAAACRAMAAAJEQwAAAkSDAAACRMMAAAJFAwAAAkVDAAACRYMAAAJFwwAAAkYDAAACRkMAAAJGgwAAAkbDAAACRwMAAAJHQwAAAkeDAAACR8MAAAJIAwAAAkhDAAACSIMAAAKB0MBAAAAAQAAAIAAAAAECklua1BvaW50VjECAAAACSMMAAAJJAwAAAklDAAACSYMAAAJJwwAAAkoDAAACSkMAAAJKgwAAAkrDAAACSwMAAAJLQwAAAkuDAAACS8MAAAJMAwAAAkxDAAACTIMAAAJMwwAAAk0DAAACTUMAAAJNgwAAAk3DAAACTgMAAAJOQwAAAk6DAAACTsMAAAJPAwAAAk9DAAACT4MAAAJPwwAAAlADAAACUEMAAAJQgwAAAlDDAAACUQMAAAJRQwAAAlGDAAACUcMAAAJSAwAAAlJDAAACUoMAAAJSwwAAAlMDAAACU0MAAAJTgwAAAlPDAAACVAMAAAJUQwAAAlSDAAACVMMAAAJVAwAAAlVDAAACVYMAAAJVwwAAAlYDAAACVkMAAAJWgwAAAlbDAAACVwMAAAJXQwAAAleDAAACV8MAAAJYAwAAAlhDAAACWIMAAAJYwwAAAlkDAAACWUMAAAJZgwAAAlnDAAACWgMAAAJaQwAAAlqDAAACWsMAAAJbAwAAAltDAAACW4MAAAJbwwAAAlwDAAACXEMAAAJcgwAAAlzDAAACXQMAAAJdQwAAAl2DAAACXcMAAAJeAwAAAl5DAAACXoMAAAJewwAAAl8DAAACX0MAAAJfgwAAAl/DAAACYAMAAAJgQwAAAmCDAAACYMMAAAJhAwAAAmFDAAACYYMAAAJhwwAAA0bB0UBAAAAAQAAAAACAAAECklua1BvaW50VjECAAAACYgMAAAJiQwAAAmKDAAACYsMAAAJjAwAAAmNDAAACY4MAAAJjwwAAAmQDAAACZEMAAAJkgwAAAmTDAAACZQMAAAJlQwAAAmWDAAACZcMAAAJmAwAAAmZDAAACZoMAAAJmwwAAAmcDAAACZ0MAAAJngwAAAmfDAAACaAMAAAJoQwAAAmiDAAACaMMAAAJpAwAAAmlDAAACaYMAAAJpwwAAAmoDAAACakMAAAJqgwAAAmrDAAACawMAAAJrQwAAAmuDAAACa8MAAAJsAwAAAmxDAAACbIMAAAJswwAAAm0DAAACbUMAAAJtgwAAAm3DAAACbgMAAAJuQwAAAm6DAAACbsMAAAJvAwAAAm9DAAACb4MAAAJvwwAAAnADAAACcEMAAAJwgwAAAnDDAAACcQMAAAJxQwAAAnGDAAACccMAAAJyAwAAAnJDAAACcoMAAAJywwAAAnMDAAACc0MAAAJzgwAAAnPDAAACdAMAAAJ0QwAAAnSDAAACdMMAAAJ1AwAAAnVDAAACdYMAAAJ1wwAAAnYDAAACdkMAAAJ2gwAAAnbDAAACdwMAAAJ3QwAAAneDAAACd8MAAAJ4AwAAAnhDAAACeIMAAAJ4wwAAAnkDAAACeUMAAAJ5gwAAAnnDAAACegMAAAJ6QwAAAnqDAAACesMAAAJ7AwAAAntDAAACe4MAAAJ7wwAAAnwDAAACfEMAAAJ8gwAAAnzDAAACfQMAAAJ9QwAAAn2DAAACfcMAAAJ+AwAAAn5DAAACfoMAAAJ+wwAAAn8DAAACf0MAAAJ/gwAAAn/DAAACQANAAAJAQ0AAAkCDQAACQMNAAAJBA0AAAkFDQAACQYNAAAJBw0AAAkIDQAACQkNAAAJCg0AAAkLDQAACQwNAAAJDQ0AAAkODQAACQ8NAAAJEA0AAAkRDQAACRINAAAJEw0AAAkUDQAACRUNAAAJFg0AAAkXDQAACRgNAAAJGQ0AAAkaDQAACRsNAAAJHA0AAAkdDQAACR4NAAAJHw0AAAkgDQAACSENAAAJIg0AAAkjDQAACSQNAAAJJQ0AAAkmDQAACScNAAAJKA0AAAkpDQAACSoNAAAJKw0AAAksDQAACS0NAAAJLg0AAAkvDQAACTANAAAJMQ0AAAkyDQAACTMNAAAJNA0AAAk1DQAACTYNAAAJNw0AAAk4DQAACTkNAAAJOg0AAAk7DQAACTwNAAAJPQ0AAAk+DQAACT8NAAAJQA0AAAlBDQAACUINAAAJQw0AAAlEDQAACUUNAAAJRg0AAAlHDQAACUgNAAAJSQ0AAAlKDQAACUsNAAAJTA0AAAlNDQAACU4NAAAJTw0AAAlQDQAACVENAAAJUg0AAAlTDQAACVQNAAAJVQ0AAAlWDQAACVcNAAAJWA0AAAlZDQAACVoNAAAJWw0AAAlcDQAACV0NAAAJXg0AAAlfDQAACWANAAAJYQ0AAAliDQAACWMNAAAJZA0AAAllDQAACWYNAAAJZw0AAAloDQAACWkNAAAJag0AAAlrDQAACWwNAAAJbQ0AAAluDQAACW8NAAAJcA0AAAlxDQAACXINAAAJcw0AAAl0DQAACXUNAAAJdg0AAAl3DQAACXgNAAAJeQ0AAAl6DQAACXsNAAAJfA0AAAl9DQAACX4NAAAJfw0AAAmADQAACYENAAAJgg0AAAmDDQAACYQNAAAJhQ0AAAmGDQAACYcNAAAJiA0AAAmJDQAACYoNAAAJiw0AAAmMDQAACY0NAAAJjg0AAAmPDQAACZANAAAJkQ0AAAmSDQAACZMNAAAJlA0AAAmVDQAACZYNAAAJlw0AAAmYDQAACZkNAAAJmg0AAAmbDQAACZwNAAAJnQ0AAAmeDQAACZ8NAAAJoA0AAAmhDQAACaINAAAJow0AAAmkDQAACaUNAAAJpg0AAAmnDQAACagNAAAJqQ0AAAmqDQAACasNAAAJrA0AAA3bB0cBAAAAAQAAAIAAAAAECklua1BvaW50VjECAAAACa0NAAAJrg0AAAmvDQAACbANAAAJsQ0AAAmyDQAACbMNAAAJtA0AAAm1DQAACbYNAAAJtw0AAAm4DQAACbkNAAAJug0AAAm7DQAACbwNAAAJvQ0AAAm+DQAACb8NAAAJwA0AAAnBDQAACcINAAAJww0AAAnEDQAACcUNAAAJxg0AAAnHDQAACcgNAAAJyQ0AAAnKDQAACcsNAAAJzA0AAAnNDQAACc4NAAAJzw0AAAnQDQAACdENAAAJ0g0AAAnTDQAACdQNAAAJ1Q0AAAnWDQAACdcNAAAJ2A0AAAnZDQAACdoNAAAJ2w0AAAncDQAACd0NAAAJ3g0AAAnfDQAACeANAAAJ4Q0AAAniDQAACeMNAAAJ5A0AAAnlDQAACeYNAAAJ5w0AAAnoDQAACekNAAAJ6g0AAAnrDQAACewNAAAJ7Q0AAAnuDQAACe8NAAAJ8A0AAAnxDQAACfINAAAJ8w0AAAn0DQAACfUNAAAJ9g0AAAn3DQAACfgNAAAJ+Q0AAAn6DQAACfsNAAAJ/A0AAAn9DQAACf4NAAAJ/w0AAAkADgAACQEOAAAJAg4AAAkDDgAACQQOAAAJBQ4AAAkGDgAACQcOAAAJCA4AAAkJDgAACQoOAAAJCw4AAAkMDgAACQ0OAAAJDg4AAAkPDgAACRAOAAAJEQ4AAAkSDgAACRMOAAAJFA4AAAkVDgAACRYOAAAJFw4AAAkYDgAACRkOAAAJGg4AAAkbDgAACRwOAAAJHQ4AAAkeDgAACR8OAAAJIA4AAAkhDgAACSIOAAAJIw4AAAkkDgAADQgHSQEAAAABAAAAAAEAAAQKSW5rUG9pbnRWMQIAAAAJJQ4AAAkmDgAACScOAAAJKA4AAAkpDgAACSoOAAAJKw4AAAksDgAACS0OAAAJLg4AAAkvDgAACTAOAAAJMQ4AAAkyDgAACTMOAAAJNA4AAAk1DgAACTYOAAAJNw4AAAk4DgAACTkOAAAJOg4AAAk7DgAACTwOAAAJPQ4AAAk+DgAACT8OAAAJQA4AAAlBDgAACUIOAAAJQw4AAAlEDgAACUUOAAAJRg4AAAlHDgAACUgOAAAJSQ4AAAlKDgAACUsOAAAJTA4AAAlNDgAACU4OAAAJTw4AAAlQDgAACVEOAAAJUg4AAAlTDgAACVQOAAAJVQ4AAAlWDgAACVcOAAAJWA4AAAlZDgAACVoOAAAJWw4AAAlcDgAACV0OAAAJXg4AAAlfDgAACWAOAAAJYQ4AAAliDgAACWMOAAAJZA4AAAllDgAACWYOAAAJZw4AAAloDgAACWkOAAAJag4AAAlrDgAACWwOAAAJbQ4AAAluDgAACW8OAAAJcA4AAAlxDgAACXIOAAAJcw4AAAl0DgAACXUOAAAJdg4AAAl3DgAACXgOAAAJeQ4AAAl6DgAACXsOAAAJfA4AAAl9DgAACX4OAAAJfw4AAAmADgAACYEOAAAJgg4AAAmDDgAACYQOAAAJhQ4AAAmGDgAACYcOAAAJiA4AAAmJDgAACYoOAAAJiw4AAAmMDgAACY0OAAAJjg4AAAmPDgAACZAOAAAJkQ4AAAmSDgAACZMOAAAJlA4AAAmVDgAACZYOAAAJlw4AAAmYDgAACZkOAAAJmg4AAAmbDgAACZwOAAAJnQ4AAAmeDgAACZ8OAAAJoA4AAAmhDgAACaIOAAAJow4AAAmkDgAACaUOAAAJpg4AAAmnDgAACagOAAAJqQ4AAAmqDgAACasOAAAJrA4AAAmtDgAACa4OAAAJrw4AAAmwDgAACbEOAAAJsg4AAAmzDgAACbQOAAAJtQ4AAAm2DgAACbcOAAAJuA4AAAm5DgAACboOAAAJuw4AAAm8DgAACb0OAAAJvg4AAAm/DgAACcAOAAAJwQ4AAAnCDgAACcMOAAAJxA4AAAnFDgAACcYOAAAJxw4AAAnIDgAACckOAAAJyg4AAAnLDgAACcwOAAAJzQ4AAAnODgAACc8OAAAJ0A4AAAnRDgAACdIOAAAJ0w4AAAnUDgAACdUOAAAJ1g4AAAnXDgAACdgOAAAJ2Q4AAAnaDgAACdsOAAAJ3A4AAAndDgAACd4OAAAJ3w4AAAngDgAACeEOAAAJ4g4AAAnjDgAACeQOAAAJ5Q4AAAnmDgAACecOAAAJ6A4AAAnpDgAACeoOAAAJ6w4AAAnsDgAACe0OAAAJ7g4AAAnvDgAACfAOAAAJ8Q4AAAnyDgAACfMOAAAJ9A4AAAn1DgAACfYOAAAJ9w4AAAn4DgAACfkOAAAJ+g4AAAn7DgAACfwOAAAJ/Q4AAAn+DgAACf8OAAAJAA8AAAkBDwAACQIPAAAJAw8AAAkEDwAACQUPAAAJBg8AAAkHDwAACQgPAAAJCQ8AAAkKDwAACQsPAAAJDA8AAAkNDwAACQ4PAAAJDw8AAAkQDwAACREPAAAJEg8AAAkTDwAACRQPAAAJFQ8AAAkWDwAACRcPAAAJGA8AAAkZDwAACRoPAAAJGw8AAAkcDwAACR0PAAAJHg8AAAkfDwAACSAPAAAJIQ8AAAkiDwAACSMPAAAJJA8AAAdLAQAAAAEAAAAgAAAABApJbmtQb2ludFYxAgAAAAklDwAACSYPAAAJJw8AAAkoDwAACSkPAAAJKg8AAAkrDwAACSwPAAAJLQ8AAAkuDwAACS8PAAAJMA8AAAkxDwAACTIPAAAJMw8AAAk0DwAACTUPAAAJNg8AAAk3DwAACTgPAAAJOQ8AAAk6DwAADQoHTQEAAAABAAAAAAEAAAQKSW5rUG9pbnRWMQIAAAAJOw8AAAk8DwAACT0PAAAJPg8AAAk/DwAACUAPAAAJQQ8AAAlCDwAACUMPAAAJRA8AAAlFDwAACUYPAAAJRw8AAAlIDwAACUkPAAAJSg8AAAlLDwAACUwPAAAJTQ8AAAlODwAACU8PAAAJUA8AAAlRDwAACVIPAAAJUw8AAAlUDwAACVUPAAAJVg8AAAlXDwAACVgPAAAJWQ8AAAlaDwAACVsPAAAJXA8AAAldDwAACV4PAAAJXw8AAAlgDwAACWEPAAAJYg8AAAljDwAACWQPAAAJZQ8AAAlmDwAACWcPAAAJaA8AAAlpDwAACWoPAAAJaw8AAAlsDwAACW0PAAAJbg8AAAlvDwAACXAPAAAJcQ8AAAlyDwAACXMPAAAJdA8AAAl1DwAACXYPAAAJdw8AAAl4DwAACXkPAAAJeg8AAAl7DwAACXwPAAAJfQ8AAAl+DwAACX8PAAAJgA8AAAmBDwAACYIPAAAJgw8AAAmEDwAACYUPAAAJhg8AAAmHDwAACYgPAAAJiQ8AAAmKDwAACYsPAAAJjA8AAAmNDwAACY4PAAAJjw8AAAmQDwAACZEPAAAJkg8AAAmTDwAACZQPAAAJlQ8AAAmWDwAACZcPAAAJmA8AAAmZDwAACZoPAAAJmw8AAAmcDwAACZ0PAAAJng8AAAmfDwAACaAPAAAJoQ8AAAmiDwAACaMPAAAJpA8AAAmlDwAACaYPAAAJpw8AAAmoDwAACakPAAAJqg8AAAmrDwAACawPAAAJrQ8AAAmuDwAACa8PAAAJsA8AAAmxDwAACbIPAAAJsw8AAAm0DwAACbUPAAAJtg8AAAm3DwAACbgPAAAJuQ8AAAm6DwAACbsPAAAJvA8AAAm9DwAACb4PAAAJvw8AAAnADwAACcEPAAAJwg8AAAnDDwAACcQPAAAJxQ8AAAnGDwAACccPAAAJyA8AAAnJDwAACcoPAAAJyw8AAAnMDwAACc0PAAAJzg8AAAnPDwAACdAPAAAJ0Q8AAAnSDwAACdMPAAAJ1A8AAAnVDwAACdYPAAAJ1w8AAAnYDwAACdkPAAAJ2g8AAAnbDwAACdwPAAAJ3Q8AAAneDwAACd8PAAAJ4A8AAAnhDwAACeIPAAAJ4w8AAAnkDwAACeUPAAAJ5g8AAA1UB08BAAAAAQAAAEAAAAAECklua1BvaW50VjECAAAACecPAAAJ6A8AAAnpDwAACeoPAAAJ6w8AAAnsDwAACe0PAAAJ7g8AAAnvDwAACfAPAAAJ8Q8AAAnyDwAACfMPAAAJ9A8AAAn1DwAACfYPAAAJ9w8AAAn4DwAACfkPAAAJ+g8AAAn7DwAACfwPAAAJ/Q8AAAn+DwAACf8PAAAJABAAAAkBEAAACQIQAAAJAxAAAAkEEAAACQUQAAAJBhAAAAkHEAAACQgQAAAJCRAAAAkKEAAACQsQAAAJDBAAAAkNEAAACQ4QAAAJDxAAAAkQEAAACREQAAAJEhAAAAkTEAAACRQQAAAJFRAAAAkWEAAACRcQAAAJGBAAAAkZEAAACRoQAAAJGxAAAAkcEAAACR0QAAANCQdRAQAAAAEAAACAAAAABApJbmtQb2ludFYxAgAAAAkeEAAACR8QAAAJIBAAAAkhEAAACSIQAAAJIxAAAAkkEAAACSUQAAAJJhAAAAknEAAACSgQAAAJKRAAAAkqEAAACSsQAAAJLBAAAAktEAAACS4QAAAJLxAAAAkwEAAACTEQAAAJMhAAAAkzEAAACTQQAAAJNRAAAAk2EAAACTcQAAAJOBAAAAk5EAAACToQAAAJOxAAAAk8EAAACT0QAAAJPhAAAAk/EAAACUAQAAAJQRAAAAlCEAAACUMQAAAJRBAAAAlFEAAACUYQAAAJRxAAAAlIEAAACUkQAAAJShAAAAlLEAAACUwQAAAJTRAAAAlOEAAACU8QAAAJUBAAAAlREAAACVIQAAAJUxAAAAlUEAAACVUQAAAJVhAAAAlXEAAACVgQAAAJWRAAAAlaEAAACVsQAAAJXBAAAAldEAAACV4QAAAJXxAAAAlgEAAACWEQAAAJYhAAAAljEAAACWQQAAAJZRAAAAlmEAAACWcQAAAJaBAAAAlpEAAACWoQAAAJaxAAAAlsEAAACW0QAAAJbhAAAAlvEAAACXAQAAAJcRAAAAlyEAAACXMQAAAJdBAAAAl1EAAACXYQAAAJdxAAAA0mB1MBAAAAAQAAAIAAAAAECklua1BvaW50VjECAAAACXgQAAAJeRAAAAl6EAAACXsQAAAJfBAAAAl9EAAACX4QAAAJfxAAAAmAEAAACYEQAAAJghAAAAmDEAAACYQQAAAJhRAAAAmGEAAACYcQAAAJiBAAAAmJEAAACYoQAAAJixAAAAmMEAAACY0QAAAJjhAAAAmPEAAACZAQAAAJkRAAAAmSEAAACZMQAAAJlBAAAAmVEAAACZYQAAAJlxAAAAmYEAAACZkQAAAJmhAAAAmbEAAACZwQAAAJnRAAAAmeEAAACZ8QAAAJoBAAAAmhEAAACaIQAAAJoxAAAAmkEAAACaUQAAAJphAAAAmnEAAACagQAAAJqRAAAAmqEAAACasQAAAJrBAAAAmtEAAACa4QAAAJrxAAAAmwEAAACbEQAAAJshAAAAmzEAAACbQQAAAJtRAAAAm2EAAACbcQAAAJuBAAAAm5EAAACboQAAAJuxAAAAm8EAAACb0QAAAJvhAAAAm/EAAACcAQAAAJwRAAAAnCEAAACcMQAAAJxBAAAAnFEAAACcYQAAAJxxAAAAnIEAAACckQAAAJyhAAAAnLEAAACcwQAAAJzRAAAAnOEAAACc8QAAAJ0BAAAAnREAAACdIQAAAJ0xAAAAnUEAAACdUQAAAJ1hAAAAnXEAAACdgQAAAJ2RAAAAnaEAAACdsQAAAJ3BAAAAndEAAACd4QAAAJ3xAAAAngEAAACeEQAAAJ4hAAAAnjEAAACeQQAAAJ5RAAAAnmEAAACecQAAAJ6BAAAAnpEAAACeoQAAAJ6xAAAAnsEAAACe0QAAAJ7hAAAAnvEAAACfAQAAAJ8RAAAAnyEAAACfMQAAAJ9BAAAAn1EAAADQIHVQEAAAABAAAAAAEAAAQKSW5rUG9pbnRWMQIAAAAJ9hAAAAn3EAAACfgQAAAJ+RAAAAn6EAAACfsQAAAJ/BAAAAn9EAAACf4QAAAJ/xAAAAkAEQAACQERAAAJAhEAAAkDEQAACQQRAAAJBREAAAkGEQAACQcRAAAJCBEAAAkJEQAACQoRAAAJCxEAAAkMEQAACQ0RAAAJDhEAAAkPEQAACRARAAAJEREAAAkSEQAACRMRAAAJFBEAAAkVEQAACRYRAAAJFxEAAAkYEQAACRkRAAAJGhEAAAkbEQAACRwRAAAJHREAAAkeEQAACR8RAAAJIBEAAAkhEQAACSIRAAAJIxEAAAkkEQAACSURAAAJJhEAAAknEQAACSgRAAAJKREAAAkqEQAACSsRAAAJLBEAAAktEQAACS4RAAAJLxEAAAkwEQAACTERAAAJMhEAAAkzEQAACTQRAAAJNREAAAk2EQAACTcRAAAJOBEAAAk5EQAACToRAAAJOxEAAAk8EQAACT0RAAAJPhEAAAk/EQAACUARAAAJQREAAAlCEQAACUMRAAAJRBEAAAlFEQAACUYRAAAJRxEAAAlIEQAACUkRAAAJShEAAAlLEQAACUwRAAAJTREAAAlOEQAACU8RAAAJUBEAAAlREQAACVIRAAAJUxEAAAlUEQAACVURAAAJVhEAAAlXEQAACVgRAAAJWREAAAlaEQAACVsRAAAJXBEAAAldEQAACV4RAAAJXxEAAAlgEQAACWERAAAJYhEAAAljEQAACWQRAAAJZREAAAlmEQAACWcRAAAJaBEAAAlpEQAACWoRAAAJaxEAAAlsEQAACW0RAAAJbhEAAAlvEQAACXARAAAJcREAAAlyEQAACXMRAAAJdBEAAAl1EQAACXYRAAAJdxEAAAl4EQAACXkRAAAJehEAAAl7EQAACXwRAAAJfREAAAl+EQAACX8RAAAJgBEAAAmBEQAACYIRAAAJgxEAAAmEEQAACYURAAAJhhEAAAmHEQAACYgRAAAJiREAAAmKEQAACYsRAAAJjBEAAAmNEQAACY4RAAAJjxEAAAmQEQAACZERAAAJkhEAAAmTEQAACZQRAAAJlREAAAmWEQAACZcRAAAJmBEAAAmZEQAACZoRAAAJmxEAAAmcEQAACZ0RAAAJnhEAAAmfEQAACaARAAAJoREAAAmiEQAACaMRAAAJpBEAAAmlEQAACaYRAAAJpxEAAAmoEQAACakRAAAJqhEAAAmrEQAACawRAAAJrREAAAmuEQAACa8RAAAJsBEAAAmxEQAACbIRAAAJsxEAAAm0EQAACbURAAAJthEAAAm3EQAACbgRAAAJuREAAA08B1cBAAAAAQAAAIAAAAAECklua1BvaW50VjECAAAACboRAAAJuxEAAAm8EQAACb0RAAAJvhEAAAm/EQAACcARAAAJwREAAAnCEQAACcMRAAAJxBEAAAnFEQAACcYRAAAJxxEAAAnIEQAACckRAAAJyhEAAAnLEQAACcwRAAAJzREAAAnOEQAACc8RAAAJ0BEAAAnREQAACdIRAAAJ0xEAAAnUEQAACdURAAAJ1hEAAAnXEQAACdgRAAAJ2REAAAnaEQAACdsRAAAJ3BEAAAndEQAACd4RAAAJ3xEAAAngEQAACeERAAAJ4hEAAAnjEQAACeQRAAAJ5REAAAnmEQAACecRAAAJ6BEAAAnpEQAACeoRAAAJ6xEAAAnsEQAACe0RAAAJ7hEAAAnvEQAACfARAAAJ8REAAAnyEQAACfMRAAAJ9BEAAAn1EQAACfYRAAAJ9xEAAAn4EQAACfkRAAAJ+hEAAAn7EQAACfwRAAAJ/REAAAn+EQAACf8RAAAJABIAAAkBEgAACQISAAAJAxIAAAkEEgAACQUSAAAJBhIAAAkHEgAACQgSAAAJCRIAAAkKEgAACQsSAAANLgdZAQAAAAEAAAAAAQAABApJbmtQb2ludFYxAgAAAAkMEgAACQ0SAAAJDhIAAAkPEgAACRASAAAJERIAAAkSEgAACRMSAAAJFBIAAAkVEgAACRYSAAAJFxIAAAkYEgAACRkSAAAJGhIAAAkbEgAACRwSAAAJHRIAAAkeEgAACR8SAAAJIBIAAAkhEgAACSISAAAJIxIAAAkkEgAACSUSAAAJJhIAAAknEgAACSgSAAAJKRIAAAkqEgAACSsSAAAJLBIAAAktEgAACS4SAAAJLxIAAAkwEgAACTESAAAJMhIAAAkzEgAACTQSAAAJNRIAAAk2EgAACTcSAAAJOBIAAAk5EgAACToSAAAJOxIAAAk8EgAACT0SAAAJPhIAAAk/EgAACUASAAAJQRIAAAlCEgAACUMSAAAJRBIAAAlFEgAACUYSAAAJRxIAAAlIEgAACUkSAAAJShIAAAlLEgAACUwSAAAJTRIAAAlOEgAACU8SAAAJUBIAAAlREgAACVISAAAJUxIAAAlUEgAACVUSAAAJVhIAAAlXEgAACVgSAAAJWRIAAAlaEgAACVsSAAAJXBIAAAldEgAACV4SAAAJXxIAAAlgEgAACWESAAAJYhIAAAljEgAACWQSAAAJZRIAAAlmEgAACWcSAAAJaBIAAAlpEgAACWoSAAAJaxIAAAlsEgAACW0SAAAJbhIAAAlvEgAACXASAAAJcRIAAAlyEgAACXMSAAAJdBIAAAl1EgAACXYSAAAJdxIAAAl4EgAACXkSAAAJehIAAAl7EgAACXwSAAAJfRIAAAl+EgAACX8SAAAJgBIAAAmBEgAACYISAAAJgxIAAAmEEgAACYUSAAAJhhIAAAmHEgAACYgSAAAJiRIAAAmKEgAACYsSAAAJjBIAAAmNEgAACY4SAAAJjxIAAAmQEgAACZESAAAJkhIAAAmTEgAACZQSAAAJlRIAAAmWEgAACZcSAAAJmBIAAAmZEgAACZoSAAAJmxIAAAmcEgAACZ0SAAAJnhIAAAmfEgAACaASAAAJoRIAAAmiEgAACaMSAAAJpBIAAAmlEgAACaYSAAAJpxIAAAmoEgAACakSAAAJqhIAAAmrEgAACawSAAAJrRIAAAmuEgAACa8SAAAJsBIAAAmxEgAACbISAAAJsxIAAAm0EgAACbUSAAAJthIAAAm3EgAACbgSAAAJuRIAAAm6EgAACbsSAAAJvBIAAAm9EgAACb4SAAAJvxIAAAnAEgAACcESAAAJwhIAAAnDEgAACcQSAAAJxRIAAAnGEgAACccSAAAJyBIAAAnJEgAACcoSAAAJyxIAAAnMEgAACc0SAAAJzhIAAAnPEgAACdASAAAJ0RIAAAnSEgAACdMSAAAJ1BIAAAnVEgAACdYSAAAJ1xIAAAnYEgAACdkSAAAJ2hIAAAnbEgAACdwSAAAJ3RIAAAneEgAACd8SAAAJ4BIAAAnhEgAACeISAAAJ4xIAAAnkEgAACeUSAAAJ5hIAAAnnEgAACegSAAAJ6RIAAA0iB1sBAAAAAQAAAIAAAAAECklua1BvaW50VjECAAAACeoSAAAJ6xIAAAnsEgAACe0SAAAJ7hIAAAnvEgAACfASAAAJ8RIAAAnyEgAACfMSAAAJ9BIAAAn1EgAACfYSAAAJ9xIAAAn4EgAACfkSAAAJ+hIAAAn7EgAACfwSAAAJ/RIAAAn+EgAACf8SAAAJABMAAAkBEwAACQITAAAJAxMAAAkEEwAACQUTAAAJBhMAAAkHEwAACQgTAAAJCRMAAAkKEwAACQsTAAAJDBMAAAkNEwAACQ4TAAAJDxMAAAkQEwAACRETAAAJEhMAAAkTEwAACRQTAAAJFRMAAAkWEwAACRcTAAAJGBMAAAkZEwAACRoTAAAJGxMAAAkcEwAACR0TAAAJHhMAAAkfEwAACSATAAAJIRMAAAkiEwAACSMTAAAJJBMAAAklEwAACSYTAAAJJxMAAAkoEwAACSkTAAAJKhMAAAkrEwAACSwTAAAJLRMAAAkuEwAACS8TAAAJMBMAAAkxEwAACTITAAAJMxMAAAk0EwAACTUTAAAJNhMAAAk3EwAACTgTAAAJORMAAAk6EwAACTsTAAAJPBMAAAk9EwAACT4TAAAJPxMAAAlAEwAACUETAAAJQhMAAAlDEwAADSYHXQEAAAABAAAAAAEAAAQKSW5rUG9pbnRWMQIAAAAJRBMAAAlFEwAACUYTAAAJRxMAAAlIEwAACUkTAAAJShMAAAlLEwAACUwTAAAJTRMAAAlOEwAACU8TAAAJUBMAAAlREwAACVITAAAJUxMAAAlUEwAACVUTAAAJVhMAAAlXEwAACVgTAAAJWRMAAAlaEwAACVsTAAAJXBMAAAldEwAACV4TAAAJXxMAAAlgEwAACWETAAAJYhMAAAljEwAACWQTAAAJZRMAAAlmEwAACWcTAAAJaBMAAAlpEwAACWoTAAAJaxMAAAlsEwAACW0TAAAJbhMAAAlvEwAACXATAAAJcRMAAAlyEwAACXMTAAAJdBMAAAl1EwAACXYTAAAJdxMAAAl4EwAACXkTAAAJehMAAAl7EwAACXwTAAAJfRMAAAl+EwAACX8TAAAJgBMAAAmBEwAACYITAAAJgxMAAAmEEwAACYUTAAAJhhMAAAmHEwAACYgTAAAJiRMAAAmKEwAACYsTAAAJjBMAAAmNEwAACY4TAAAJjxMAAAmQEwAACZETAAAJkhMAAAmTEwAACZQTAAAJlRMAAAmWEwAACZcTAAAJmBMAAAmZEwAACZoTAAAJmxMAAAmcEwAACZ0TAAAJnhMAAAmfEwAACaATAAAJoRMAAAmiEwAACaMTAAAJpBMAAAmlEwAACaYTAAAJpxMAAAmoEwAACakTAAAJqhMAAAmrEwAACawTAAAJrRMAAAmuEwAACa8TAAAJsBMAAAmxEwAACbITAAAJsxMAAAm0EwAACbUTAAAJthMAAAm3EwAACbgTAAAJuRMAAAm6EwAACbsTAAAJvBMAAAm9EwAACb4TAAAJvxMAAAnAEwAACcETAAAJwhMAAAnDEwAACcQTAAAJxRMAAAnGEwAACccTAAAJyBMAAAnJEwAACcoTAAAJyxMAAAnMEwAACc0TAAAJzhMAAAnPEwAACdATAAAJ0RMAAAnSEwAACdMTAAAJ1BMAAAnVEwAACdYTAAAJ1xMAAAnYEwAACdkTAAAJ2hMAAAnbEwAACdwTAAAJ3RMAAAneEwAACd8TAAAJ4BMAAAnhEwAACeITAAAJ4xMAAAnkEwAACeUTAAAJ5hMAAAnnEwAACegTAAAJ6RMAAAnqEwAACesTAAAJ7BMAAAntEwAACe4TAAAJ7xMAAAnwEwAACfETAAAJ8hMAAAnzEwAACfQTAAAJ9RMAAAn2EwAADU0HXwEAAAABAAAAAAEAAAQKSW5rUG9pbnRWMQIAAAAJ9xMAAAn4EwAACfkTAAAJ+hMAAAn7EwAACfwTAAAJ/RMAAAn+EwAACf8TAAAJABQAAAkBFAAACQIUAAAJAxQAAAkEFAAACQUUAAAJBhQAAAkHFAAACQgUAAAJCRQAAAkKFAAACQsUAAAJDBQAAAkNFAAACQ4UAAAJDxQAAAkQFAAACREUAAAJEhQAAAkTFAAACRQUAAAJFRQAAAkWFAAACRcUAAAJGBQAAAkZFAAACRoUAAAJGxQAAAkcFAAACR0UAAAJHhQAAAkfFAAACSAUAAAJIRQAAAkiFAAACSMUAAAJJBQAAAklFAAACSYUAAAJJxQAAAkoFAAACSkUAAAJKhQAAAkrFAAACSwUAAAJLRQAAAkuFAAACS8UAAAJMBQAAAkxFAAACTIUAAAJMxQAAAk0FAAACTUUAAAJNhQAAAk3FAAACTgUAAAJORQAAAk6FAAACTsUAAAJPBQAAAk9FAAACT4UAAAJPxQAAAlAFAAACUEUAAAJQhQAAAlDFAAACUQUAAAJRRQAAAlGFAAACUcUAAAJSBQAAAlJFAAACUoUAAAJSxQAAAlMFAAACU0UAAAJThQAAAlPFAAACVAUAAAJURQAAAlSFAAACVMUAAAJVBQAAAlVFAAACVYUAAAJVxQAAAlYFAAACVkUAAAJWhQAAAlbFAAACVwUAAAJXRQAAAleFAAACV8UAAAJYBQAAAlhFAAACWIUAAAJYxQAAAlkFAAACWUUAAAJZhQAAAlnFAAACWgUAAAJaRQAAAlqFAAACWsUAAAJbBQAAAltFAAACW4UAAAJbxQAAAlwFAAACXEUAAAJchQAAAlzFAAACXQUAAAJdRQAAAl2FAAACXcUAAAJeBQAAAl5FAAACXoUAAAJexQAAAl8FAAACX0UAAAJfhQAAAl/FAAACYAUAAAJgRQAAAmCFAAACYMUAAAJhBQAAAmFFAAACYYUAAAJhxQAAAmIFAAACYkUAAAJihQAAAmLFAAACYwUAAAJjRQAAAmOFAAACY8UAAAJkBQAAAmRFAAACZIUAAAJkxQAAAmUFAAACZUUAAAJlhQAAAmXFAAACZgUAAANXgVgAQAACklua1BvaW50VjEEAAAAAVgBWQ5QcmVzc3VyZUZhY3RvcglUaW1lU3RhbXAAAAAABgYLEAIAAACIEAV2buWkPzgjWx1Wq94/AAAAPwAAAAAAAAAAAWEBAABgAQAA4L+hQ5PQoz9kVEjQRM3ePwAAAD8vAAAAAAAAAAFiAQAAYAEAAOC/oUOT0KM/ZFRI0ETN3j8AAAA/LwAAAAAAAAABYwEAAGABAADgv6FDk9CjP2RUSNBEzd4/AAAAPy8AAAAAAAAAAWQBAABgAQAA4L+hQ5PQoz9kVEjQRM3ePwAAAD8+AAAAAAAAAAFlAQAAYAEAABgopvsQRaI/KEU7DsPL3z8AAAA/PgAAAAAAAAABZgEAAGABAAAwQqdpMOKhP1RsgZPHGOA/AAAAP14AAAAAAAAAAWcBAABgAQAAMEKnaTDioT/QdLnP4mDgPwAAAD9eAAAAAAAAAAFoAQAAYAEAAKAe297cpqE/JteTNcCk4D8AAAA/XgAAAAAAAAABaQEAAGABAACgHtve3KahPxLS5PSU+eA/AAAAP20AAAAAAAAAAWoBAABgAQAAyH90YqO6oT/+zDW0aU7hPwAAAD99AAAAAAAAAAFrAQAAYAEAAGi9QVsWk6E/gmD9zDW04T8AAAA/fQAAAAAAAAABbAEAAGABAABovUFbFpOhP9bC1zIT+OE/AAAAP5wAAAAAAAAAAW0BAABgAQAAOFyo109/oT9Syw9vLkDiPwAAAD+cAAAAAAAAAAFuAQAAYAEAADhcqNdPf6E/fvz8IR1i4j8AAAA/nAAAAAAAAAABbwEAAGABAAA4XKjXT3+hPzg70VFSd+I/AAAAP6wAAAAAAAAAAXABAABgAQAAaL1BWxaToT84O9FRUnfiPwAAAD+sAAAAAAAAAAFxAQAAYAEAAKAe297cpqE/ODvRUVJ34j8AAAA/rAAAAAAAAAABcgEAAGABAADIf3Rio7qhP0xAgJJ9IuI/AAAAP8sAAAAAAAAAAXMBAABgAQAAMEKnaTDioT/wUhZQ78DhPwAAAD/LAAAAAAAAAAF0AQAAYAEAAMBlc/SDHaI/lmWsDWFf4T8AAAA/6gAAAAAAAAABdQEAAGABAADwxgx4SjGiPxLS5PSU+eA/AAAAP+oAAAAAAAAAAXYBAABgAQAAsEtyhmSAoj9smL8Fi4/gPwAAAD/qAAAAAAAAAAF3AQAAYAEAAPDZorGybaM/XPcQcHg24D8AAAA/CQEAAAAAAAABeAEAAGABAADw7DjrGqqkP0hgCQhQst8/AAAAPwkBAAAAAAAAAXkBAABgAQAAKGFoqEn6pT+cm1Q8lSrfPwAAAD8JAQAAAAAAAAF6AQAAYAEAAIg2Mek+Xqc/GAiNI8nE3j8AAAA/GQEAAAAAAAABewEAAGABAAAYbZOt+tWoP1g+KRfjkd4/AAAAPxkBAAAAAAAAAXwBAABgAQAAeEJc7u85qj+YdMUK/V7ePwAAAD84AQAAAAAAAAF9AQAAYAEAAAh5vrKrsas/RBLrpB8b3j8AAAA/OAEAAAAAAAABfgEAAGABAADYKrtoTdqsPwC1v39tgt0/AAAAPzgBAAAAAAAAAX8BAABgAQAA2Cq7aE3arD8Atb9/bYLdPwAAAD9YAQAAAAAAAAGAAQAAYAEAANgqu2hN2qw/ALW/f22C3T8AAAA/WAEAAAAAAAABgQEAAGABAADYKrtoTdqsPwC1v39tgt0/AAAAP1gBAAAAAAAAAYIBAABgAQAArjmNYEj0yz/MbbMTHSXdPwAAAD8AAAAAAAAAAAGDAQAAYAEAAK45jWBI9Ms/zG2zEx0l3T8AAAA/DwAAAAAAAAABhAEAAGABAACuOY1gSPTLP8xtsxMdJd0/AAAAPw8AAAAAAAAAAYUBAABgAQAAnh+M8ihXzD+sUuUZkD7dPwAAAD8fAAAAAAAAAAGGAQAAYAEAAJ4fjPIoV8w/rFLlGZA+3T8AAAA/HwAAAAAAAAABhwEAAGABAAA20Fg0DGHMP2AGKm0UNt0/AAAAPz4AAAAAAAAAAYgBAABgAQAAzoAldu9qzD9gBiptFDbdPwAAAD8+AAAAAAAAAAGJAQAAYAEAAGYx8rfSdMw/9J6gxgtH3T8AAAA/PgAAAAAAAAABigEAAGABAABmMfK30nTMPyDQjXn6aN0/AAAAPz4AAAAAAAAAAYsBAABgAQAAZjHyt9J0zD8g0I15+mjdPwAAAD8+AAAAAAAAAAGMAQAAYAEAAGYx8rfSdMw/INCNefpo3T8AAAA/PgAAAAAAAAABjQEAAGABAABmMfK30nTMPyDQjXn6aN0/AAAAP04AAAAAAAAAAY4BAABgAQAAYuGmv1bvyz+MNxcgA1jdPwAAAD9tAAAAAAAAAAGPAQAAYAEAANC92jQDtMs/1IPSzH5g3T8AAAA/jAAAAAAAAAABkAEAAGABAAD2QSgJvnPLP2wcSSZ2cd0/AAAAP4wAAAAAAAAAAZEBAABgAQAAgBWpm5Upyz+0aATT8XndPwAAAD+MAAAAAAAAAAGSAQAAYAEAADpKw7Ez88o/8K8QP0LX3T8AAAA/rAAAAAAAAAABkwEAAGABAAAm4HZLmNDKPyT3HKuSNN4/AAAAP6wAAAAAAAAAAZQBAABgAQAAYM4Qhu6yyj+kiuTDXprePwAAAD+sAAAAAAAAAAGVAQAAYAEAAHzFXaMZpMo/bGpniaYI3z8AAAA/ywAAAAAAAAABlgEAAGABAABgzhCG7rLKP4iWpftpf98/AAAAP8sAAAAAAAAAAZcBAABgAQAAkC+qCbXGyj+83bFnutzfPwAAAD/LAAAAAAAAAAGYAQAAYAEAAO7x3BBC7so/7AT47L4p4D8AAAA/2gAAAAAAAAABmQEAAGABAADoZNxZsh/LP/CPh8lvR+A/AAAAP9oAAAAAAAAAAZoBAABgAQAAxuCOhfdfyz9mDTAp2nHgPwAAAD/6AAAAAAAAAAGbAQAAYAEAAFQEWxBLm8s/IkwEWQ+H4D8AAAA/+gAAAAAAAAABnAEAAGABAACaz0D6rNHLP7bkerIGmOA/AAAAPwkBAAAAAAAAAZ0BAABgAQAAkkJAQx0DzD8m15M1wKTgPwAAAD8JAQAAAAAAAAGeAQAAYAEAAIy1P4yNNMw/VAiB6K7G4D8AAAA/GQEAAAAAAAABnwEAAGABAAC6FtkPVEjMPzTtsu4h4OA/AAAAPxkBAAAAAAAAAaABAABgAQAA6ndykxpczD+CxP13TgbhPwAAAD84AQAAAAAAAAGhAQAAYAEAAAZvv7BFTcw/+EGm17gw4T8AAAA/OAEAAAAAAAABogEAAGABAADCo9nG4xbMP7SAegfuReE/AAAAPzgBAAAAAAAAAaMBAABgAQAAftjz3IHgyz+WZawNYV/hPwAAAD9XAQAAAAAAAAGkAQAAYAEAAOy0J1Iupcs/DONUbcuJ4T8AAAA/VwEAAAAAAAABpQEAAGABAABIJw9hP0fLP4Jg/cw1tOE/AAAAP1cBAAAAAAAAAaYBAABgAQAAppn2b1Dpyj/QN0hWYtrhPwAAAD93AQAAAAAAAAGnAQAAYAEAAAIM3n5hi8o/kgGsYkgN4j8AAAA/dwEAAAAAAAABqAEAAGABAACK314ROUHKP+LY9ut0M+I/AAAAP3cBAAAAAAAAAakBAABgAQAAYgvGRAL8yT+eF8sbqkjiPwAAAD+GAQAAAAAAAAGqAQAAYAEAADg3LXjLtsk/eHFtRWxE4j8AAAA/hgEAAAAAAAABqwEAAGABAACUqRSH3FjJP2xbTowKCeI/AAAAP6YBAAAAAAAAAawBAABgAQAAlKkUh9xYyT9sW06MCgniPwAAAD+mAQAAAAAAAAGtAQAAYAEAAJSpFIfcWMk/bFtOjAoJ4j8AAAA/pgEAAAAAAAABrgEAAGABAACUqRSH3FjJP2xbTowKCeI/AAAAP6YBAAAAAAAAAa8BAABgAQAAyT2q3zrs1z8o5qwyXKTdPwAAAD8AAAAAAAAAAAGwAQAAYAEAAMk9qt867Nc/KOasMlyk3T8AAAA/DwAAAAAAAAABsQEAAGABAADJParfOuzXPyjmrDJcpN0/AAAAPw8AAAAAAAAAAbIBAABgAQAAyT2q3zrs1z8o5qwyXKTdPwAAAD8fAAAAAAAAAAGzAQAAYAEAADM1A5oVJdg/TCgKXoFW3j8AAAA/HwAAAAAAAAABtAEAAGABAACT9zWhokzYP2xD2FcOPd4/AAAAPy8AAAAAAAAAAbUBAABgAQAAIxsCLPaH2D+MXqZRmyPePwAAAD8vAAAAAAAAAAG2AQAAYAEAACfDJyi0ytg/0JRCRbXw3T8AAAA/TgAAAAAAAAABtwEAAGABAAApa00kcg3ZP4RIh5g56N0/AAAAP2wAAAAAAAAAAbgBAABgAQAAB+f/T7dN2T84/Mvrvd/dPwAAAD9sAAAAAAAAAAG5AQAAYAEAAJUKzNoKidk/8K8QP0LX3T8AAAA/bAAAAAAAAAABugEAAGABAABpUVhTArjZPzj8y+u9390/AAAAP3sAAAAAAAAAAbsBAABgAQAAFWxx+4Dk2T/QlEJFtfDdPwAAAD97AAAAAAAAAAG8AQAAYAEAAJEl8R85/dk/OPzL673f3T8AAAA/mgAAAAAAAAABvQEAAGABAAC3UWTwsf/ZP8B+I4xTtd0/AAAAP5oAAAAAAAAAAb4BAABgAQAAt1Fk8LH/2T9MAXss6YrdPwAAAD+aAAAAAAAAAAG/AQAAYAEAAK0cPj1k7tk/QOtbc4dP3T8AAAA/qgAAAAAAAAABwAEAAGABAAAxY74YrNXZPzTVPLolFN0/AAAAP6oAAAAAAAAAAcEBAABgAQAAMWO+GKzV2T801Ty6JRTdPwAAAD/JAAAAAAAAAAHCAQAAYAEAADFjvhis1dk/NNU8uiUU3T8AAAA/yQAAAAAAAAABwwEAAGABAAAxY74YrNXZPzTVPLolFN0/AAAAP8kAAAAAAAAAAcQBAABgAQAAvxsaZlUX2T8gcf+dk0HbPwAAAD8AAAAAAAAAAAHFAQAAYAEAAL8bGmZVF9k/IHH/nZNB2z8AAAA/HwAAAAAAAAABxgEAAGABAAC/GxpmVRfZPyBx/52TQds/AAAAPx8AAAAAAAAAAccBAABgAQAAvxsaZlUX2T8gcf+dk0HbPwAAAD8fAAAAAAAAAAHIAQAAYAEAAL8bGmZVF9k/IHH/nZNB2z8AAAA/LwAAAAAAAAAByQEAAGABAAClJM1IKibZPxCT344AYtw/AAAAPy8AAAAAAAAAAcoBAABgAQAApSTNSCom2T90C9mtP+HcPwAAAD9OAAAAAAAAAAHLAQAAYAEAAH/4WXixI9k/4JnxheCb3T8AAAA/TgAAAAAAAAABzAEAAGABAAAxoHPXvx7ZPyT3HKuSNN4/AAAAP04AAAAAAAAAAc0BAABgAQAAm++mldwU2T/Y0fAvr/fePwAAAD9eAAAAAAAAAAHOAQAAYAEAAClrTSRyDdk/KEU7DsPL3z8AAAA/bgAAAAAAAAABzwEAAGABAAApa00kcg3ZP9B0uc/iYOA/AAAAP24AAAAAAAAAAdABAABgAQAA3xJng4AI2T/ooPdBptfgPwAAAD+NAAAAAAAAAAHRAQAAYAEAAClrTSRyDdk/rvXqKj0o4T8AAAA/jQAAAAAAAAAB0gEAAGABAAANdAAHRxzZP3ZK3hPUeOE/AAAAP40AAAAAAAAAAdMBAABgAQAAYwENW4Yy2T80FEIguqvhPwAAAD+cAAAAAAAAAAHUAQAAYAEAAOnvsjKMXNk/qpHqfyTW4T8AAAA/nAAAAAAAAAAB1QEAAGABAABT5wvtZpXZP2JFL9OozeE/AAAAP7wAAAAAAAAAAdYBAABgAQAAMWO+GKzV2T8QbuRJfKfhPwAAAD+8AAAAAAAAAAHXAQAAYAEAAFk3V+XiGto/+EGm17gw4T8AAAA/ywAAAAAAAAAB2AEAAGABAABZN1fl4hraP/hBpte4MOE/AAAAP8sAAAAAAAAAAdkBAABgAQAAWTdX5eIa2j/4QabXuDDhPwAAAD/bAAAAAAAAAAHaAQAAYAEAAFk3V+XiGto/+EGm17gw4T8AAAA/2wAAAAAAAAAB2wEAAGABAAAixDfOvsPhPzgjWx1Wq94/AAAAPwAAAAAAAAAAAdwBAABgAQAAIsQ3zr7D4T84I1sdVqvePwAAAD8QAAAAAAAAAAHdAQAAYAEAABICEWTh4+E/9P0uonJu3z8AAAA/EAAAAAAAAAAB3gEAAGABAAAcNzcXL/XhP1RsgZPHGOA/AAAAPz0AAAAAAAAAAd8BAABgAQAA/j/q+QME4j/2GhemIGXgPwAAAD89AAAAAAAAAAHgAQAAYAEAANCyY3ScEeI/ADE2X4Kg4D8AAAA/TQAAAAAAAAAB4QEAAGABAACOj6OG+B3iPw5HVRjk2+A/AAAAP1wAAAAAAAAAAeIBAABgAQAA7n3DjyYk4j8YXXTRRRfhPwAAAD9cAAAAAAAAAAHjAQAAYAEAAAAU/fdiJeI/tIB6B+5F4T8AAAA/XAAAAAAAAAAB5AEAAGABAADufcOPJiTiP5ZlrA1hX+E/AAAAP3wAAAAAAAAAAeUBAABgAQAA7n3DjyYk4j+WZawNYV/hPwAAAD98AAAAAAAAAAHmAQAAYAEAAO59w48mJOI/lmWsDWFf4T8AAAA/fAAAAAAAAAAB5wEAAGABAADufcOPJiTiP5ZlrA1hX+E/AAAAP4sAAAAAAAAAAegBAABgAQAAyCVjvQxD4j+cm1Q8lSrfPwAAAD8AAAAAAAAAAAHpAQAAYAEAAMglY70MQ+I/nJtUPJUq3z8AAAA/HwAAAAAAAAAB6gEAAGABAAA61qkwGCniPyAvHFVhkN8/AAAAPx8AAAAAAAAAAesBAABgAQAA9t7WRBUU4j/oDp8aqf7fPwAAAD8vAAAAAAAAAAHsAQAAYAEAAMh9PcFOAOI/hij+ImdY4D8AAAA/LwAAAAAAAAAB7QEAAGABAADkdIreefHhP7xvCo+3teA/AAAAPz4AAAAAAAAAAe4BAABgAQAA/mvX+6Ti4T+oaltOjArhPwAAAD9OAAAAAAAAAAHvAQAAYAEAAPQ2sUhX0eE/br9ONyNb4T8AAAA/TgAAAAAAAAAB8AEAAGABAAAQLv5lgsLhP557y8bCmuE/AAAAP14AAAAAAAAAAfEBAABgAQAAEC7+ZYLC4T+ee8vGwprhPwAAAD9eAAAAAAAAAAHyAQAAYAEAABAu/mWCwuE/nnvLxsKa4T8AAAA/XgAAAAAAAAAB8wEAAGABAAAQLv5lgsLhP557y8bCmuE/AAAAP30AAAAAAAAAAfQBAABgAQAAlq8Oa/gw5z8Qk9+OAGLcPwAAAD8AAAAAAAAAAAH1AQAAYAEAAJavDmv4MOc/EJPfjgBi3D8AAAA/IAAAAAAAAAAB9gEAAGABAACWrw5r+DDnPxCT344AYtw/AAAAPyAAAAAAAAAAAfcBAABgAQAAcleumN5P5z8AjjBO1bbcPwAAAD8gAAAAAAAAAAH4AQAAYAEAAAoIe9rBWec/SNrr+lC/3D8AAAA/LwAAAAAAAAAB+QEAAGABAACOIg60aGLnP+ByYlRI0Nw/AAAAPy8AAAAAAAAAAfoBAABgAQAAOmkUXoht5z8IpE8HN/LcPwAAAD9OAAAAAAAAAAH7AQAAYAEAAMCDpzcvduc/gCH4ZqEc3T8AAAA/TgAAAAAAAAAB/AEAAGABAABYNHR5EoDnPwC1v39tgt0/AAAAP04AAAAAAAAAAf0BAABgAQAA3k4HU7mI5z9UF5rlSsbdPwAAAD9tAAAAAAAAAAH+AQAAYAEAAHT/05Sckuc/BNxOsQVO3j8AAAA/bQAAAAAAAAAB/wEAAGABAAAMsKDWf5znP2xqZ4mmCN8/AAAAP3wAAAAAAAAAAQACAABgAQAApGBtGGOm5z+wx5KuWKHfPwAAAD98AAAAAAAAAAEBAgAAYAEAAFCnc8KCsec/VGyBk8cY4D8AAAA/fAAAAAAAAAABAgIAAGABAADCK80z7bjnP9B0uc/iYOA/AAAAP5wAAAAAAAAAAQMCAABgAQAADoSz1N695z9G8mEvTYvgPwAAAD+cAAAAAAAAAAEEAgAAYAEAAJSeRq6Fxuc/VAiB6K7G4D8AAAA/nAAAAAAAAAABBQIAAGABAADe9ixPd8vnP+4rhx5X9eA/AAAAP7sAAAAAAAAAAQYCAABgAQAA8oxmt7PM5z/uK4ceV/XgPwAAAD+7AAAAAAAAAAEHAgAAYAEAAPKMZrezzOc/7iuHHlf14D8AAAA/uwAAAAAAAAABCAIAAGABAADyjGa3s8znP+4rhx5X9eA/AAAAP9oAAAAAAAAAAQkCAABgAQAA8oxmt7PM5z/uK4ceV/XgPwAAAD/aAAAAAAAAAAEKAgAAYAEAABAs2dCcAOg/NNU8uiUU3T8AAAA/AAAAAAAAAAABCwIAAGABAAAQLNnQnADoPzTVPLolFN0/AAAAPyAAAAAAAAAAAQwCAABgAQAAECzZ0JwA6D801Ty6JRTdPwAAAD8gAAAAAAAAAAENAgAAYAEAABAs2dCcAOg/NNU8uiUU3T8AAAA/IAAAAAAAAAABDgIAAGABAABm5dImffXnPwTcTrEFTt4/AAAAPz8AAAAAAAAAAQ8CAABgAQAA4so/Tdbs5z/47L4pPN7ePwAAAD8/AAAAAAAAAAEQAgAAYAEAAJZyWazk5+c/9P0uonJu3z8AAAA/PwAAAAAAAAABEQIAAGABAAD8wYxqAd7nP8ZemhaBJeA/AAAAP08AAAAAAAAAARICAABgAQAAZBHAKB7U5z9smL8Fi4/gPwAAAD9eAAAAAAAAAAETAgAAYAEAAN72LE93y+c/Xh6goRAC4T8AAAA/XgAAAAAAAAABFAIAAGABAACACA1GScXnP+CxZ7rcZ+E/AAAAP24AAAAAAAAAARUCAABgAQAAIhrtPBu/5z9sW06MCgniPwAAAD9uAAAAAAAAAAEWAgAAYAEAAPzteWyivOc/kJ2rty+74j8AAAA/jQAAAAAAAAABFwIAAGABAAD87XlsorznP0h4fzxMfuM/AAAAP40AAAAAAAAAARgCAABgAQAA6FdABGa75z/2PDQIBwbkPwAAAD+dAAAAAAAAAAEZAgAAYAEAACIa7Twbv+c/mHZZ9xBw5D8AAAA/nQAAAAAAAAABGgIAAGABAAAiGu08G7/nP5h2WfcQcOQ/AAAAP6wAAAAAAAAAARsCAABgAQAAIhrtPBu/5z+Ydln3EHDkPwAAAD+sAAAAAAAAAAEcAgAAYAEAACIa7Twbv+c/mHZZ9xBw5D8AAAA/rAAAAAAAAAABHQIAAGABAADetYR+iO7sP3QL2a0/4dw/AAAAPwAAAAAAAAAAAR4CAABgAQAA3rWEfoju7D90C9mtP+HcPwAAAD8gAAAAAAAAAAEfAgAAYAEAAN61hH6I7uw/dAvZrT/h3D8AAAA/IAAAAAAAAAABIAIAAGABAADetYR+iO7sP3QL2a0/4dw/AAAAPy8AAAAAAAAAASECAABgAQAA3rWEfoju7D90C9mtP+HcPwAAAD8vAAAAAAAAAAEiAgAAYAEAAN61hH6I7uw/dAvZrT/h3D8AAAA/TgAAAAAAAAABIwIAAGABAADetYR+iO7sP3QL2a0/4dw/AAAAP04AAAAAAAAAASQCAABgAQAA3rWEfoju7D90C9mtP+HcPwAAAD9OAAAAAAAAAAElAgAAYAEAAN61hH6I7uw/dAvZrT/h3D8AAAA/TgAAAAAAAAABJgIAAGABAADetYR+iO7sP3QL2a0/4dw/AAAAP04AAAAAAAAAAScCAABgAQAASNnKOgQG7T+gPMZgLgPdPwAAAD99AAAAAAAAAAEoAgAAYAEAAJ5m145DHO0/VPAKtLL63D8AAAA/fQAAAAAAAAABKQIAAGABAACCb4pxGCvtP6A8xmAuA90/AAAAP30AAAAAAAAAASoCAABgAQAAjKSwJGY87T+gPMZgLgPdPwAAAD+dAAAAAAAAAAErAgAAYAEAAJjZ1tezTe0/wFeUWrvp3D8AAAA/nQAAAAAAAAABLAIAAGABAAC0pDbzPWDtP8BXlFq76dw/AAAAP50AAAAAAAAAAS0CAABgAQAAhBewbdZt7T90C9mtP+HcPwAAAD+8AAAAAAAAAAEuAgAAYAEAAEL0738yeu0/oDzGYC4D3T8AAAA/vAAAAAAAAAABLwIAAGABAAC0eEnxnIHtP6A8xmAuA90/AAAAP7wAAAAAAAAAATACAABgAQAA3KS8wRWE7T9gBiptFDbdPwAAAD/bAAAAAAAAAAExAgAAYAEAABRnafrKh+0/9J6gxgtH3T8AAAA/2wAAAAAAAAABMgIAAGABAADuOvYpUoXtP2wcSSZ2cd0/AAAAP9sAAAAAAAAAATMCAABgAQAAouIPiWCA7T9UF5rlSsbdPwAAAD/6AAAAAAAAAAE0AgAAYAEAAEL0738yeu0/sHl0SygK3j8AAAA/+gAAAAAAAAABNQIAAGABAABygXYFmmztP5h0xQr9Xt4/AAAAP/oAAAAAAAAAATYCAABgAQAAfOKJuohc7T8YCI0jycTePwAAAD8KAQAAAAAAAAE3AgAAYAEAADjrts6FR+0/yMxB74NM3z8AAAA/CgEAAAAAAAABOAIAAGABAAD08+PigjLtP5CsxLTLut8/AAAAPykBAAAAAAAAATkCAABgAQAAEOswAK4j7T96Et9pBR3gPwAAAD8pAQAAAAAAAAE6AgAAYAEAAD54t4UVFu0/rM5b+aRc4D8AAAA/KQEAAAAAAAABOwIAAGABAACox+pDMgztPyJMBFkPh+A/AAAAP0gBAAAAAAAAATwCAABgAQAAXG8Eo0AH7T9wI0/iO63gPwAAAD9IAQAAAAAAAAE9AgAAYAEAADZDkdLHBO0/BrzFOzO+4D8AAAA/SAEAAAAAAAABPgIAAGABAABcbwSjQAftP6Lfy3Hb7OA/AAAAP2gBAAAAAAAAAT8CAABgAQAAgJt3c7kJ7T/OELkkyg7hPwAAAD9oAQAAAAAAAAFAAgAAYAEAAPIf0eQjEe0/iE+NVP8j4T8AAAA/aAEAAAAAAAABQQIAAGABAAD+VPeXcSLtP/hBpte4MOE/AAAAP3cBAAAAAAAAAUICAABgAQAAUuID7LA47T9EjmGENDnhPwAAAD93AQAAAAAAAAFDAgAAYAEAAC6KoxmXV+0/jtocMbBB4T8AAAA/lwEAAAAAAAABRAIAAGABAABWiinobnvtP7SAegfuReE/AAAAP5cBAAAAAAAAAUUCAABgAQAA3HjPv3Sl7T+0gHoH7kXhPwAAAD+XAQAAAAAAAAFGAgAAYAEAAMq2qFWXxe0/aDS/WnI94T8AAAA/tgEAAAAAAAABRwIAAGABAAA02u4RE93tP9SbSAF7LOE/AAAAP7YBAAAAAAAAAUgCAABgAQAANNruERPd7T/Um0gBeyzhPwAAAD+2AQAAAAAAAAFJAgAAYAEAADTa7hET3e0/1JtIAXss4T8AAAA/tgEAAAAAAAABSgIAAGABAAA02u4RE93tP9SbSAF7LOE/AAAAP8UBAAAAAAAAAUsCAABgAQAAo6bG0Rfw1j9YeLytxf7BPwAAAD8AAAAAAAAAAAFMAgAAYAEAAKOmxtEX8NY/WHi8rcX+wT8AAAA/EAAAAAAAAAABTQIAAGABAACjpsbRF/DWP1h4vK3F/sE/AAAAPxAAAAAAAAAAAU4CAABgAQAA7VaHdkuy1j+AqalgtCDCPwAAAD8vAAAAAAAAAAFPAgAAYAEAAE1xlIEal9Y/MG5eLG+owj8AAAA/LwAAAAAAAAABUAIAAGABAACpi6GM6XvWPxhpr+tD/cI/AAAAPy8AAAAAAAAAAVECAABgAQAA4Xk7xz9e1j8wle1dB3TDPwAAAD8/AAAAAAAAAAFSAgAAYAEAAGXAu6KHRdY/iB5X9XyDxD8AAAA/PwAAAAAAAAABUwIAAGABAABZi5XvOTTWP/isb80dPsU/AAAAP04AAAAAAAAAAVQCAABgAQAAna5V3d0n1j/YyaB9X7PGPwAAAD9eAAAAAAAAAAFVAgAAYAEAAJ2uVd3dJ9Y/wOuAbszTxz8AAAA/XgAAAAAAAAABVgIAAGABAACBtwjAsjbWP/BD/VJTwcg/AAAAP30AAAAAAAAAAVcCAABgAQAAb/XhVdVW1j9IzWbqyNDJPwAAAD99AAAAAAAAAAFYAgAAYAEAAKmLoYzpe9Y/4IxsdVityj8AAAA/fQAAAAAAAAABWQIAAGABAABVpro0aKjWP4BMcgDoics/AAAAP40AAAAAAAAAAVoCAABgAQAAJ+1GrV/X1j/Q1duXXZnMPwAAAD+NAAAAAAAAAAFbAgAAYAEAAEeMucZIC9c/aJXhIu11zT8AAAA/rAAAAAAAAAABXAIAAGABAADxptJuxzfXP6DtXQd0Y84/AAAAP6wAAAAAAAAAAV0CAABgAQAALT2Spdtc1z/YSoksJvzOPwAAAD+8AAAAAAAAAAFeAgAAYAEAABt7azv+fNc/2HEYXr7Hzz8AAAA/vAAAAAAAAAABXwIAAGABAABxCHiPPZPXPyiAGJsvQdA/AAAAP8sAAAAAAAAAAWACAABgAQAA44zRAKia1z/0X5tgd6/QPwAAAD/LAAAAAAAAAAFhAgAAYAEAALtgXjAvmNc/tCn/bF3i0D8AAAA/6wAAAAAAAAABYgIAAGABAAD/gx4e04vXPyinp8zHDNE/AAAAP+sAAAAAAAAAAWMCAABgAQAAzyKFmgx41z+8Px4mvx3RPwAAAD/rAAAAAAAAAAFkAgAAYAEAAC09kqXbXNc/vD8eJr8d0T8AAAA/CgEAAAAAAAABZQIAAGABAAAX00U/QDrXP1DYlH+2LtE/AAAAPwoBAAAAAAAAAWYCAABgAQAABWn52KQX1z/ocAvZrT/RPwAAAD8KAQAAAAAAAAFnAgAAYAEAAO/+rHIJ9dY/nCRQLDI30T8AAAA/KQEAAAAAAAABaAIAAGABAAADwdPc5tTWP3DzYnlDFdE/AAAAPykBAAAAAAAAAWkCAABgAQAAhQdUuC681j/8dboZ2erQPwAAAD8pAQAAAAAAAAFqAgAAYAEAADF6R2TvpdY/iPgRum7A0D8AAAA/OQEAAAAAAAABawIAAGABAABNcZSBGpfWP/Rfm2B3r9A/AAAAPzkBAAAAAAAAAWwCAABgAQAAjZRUb76K1j80ljdUkXzQPwAAAD9YAQAAAAAAAAFtAgAAYAEAAEE8bs7MhdY/6El8pxV00D8AAAA/WAEAAAAAAAABbgIAAGABAAAbEPv9U4PWP7wYj/QmUtA/AAAAP1gBAAAAAAAAAW8CAABgAQAAGxD7/VOD1j+Q56FBODDQPwAAAD9oAQAAAAAAAAFwAgAAYAEAAEE8bs7MhdY/CKMFEa3pzz8AAAA/aAEAAAAAAAABcQIAAGABAACNlFRvvorWP4gPPvjgg88/AAAAP4cBAAAAAAAAAXICAABgAQAAJUUhsaGU1j8IfHbfFB7PPwAAAD+HAQAAAAAAAAFzAgAAYAEAAOMhYcP9oNY/iOiuxki4zj8AAAA/lgEAAAAAAAABdAIAAGABAADHKhSm0q/WP7DyDEifDs4/AAAAP5YBAAAAAAAAAXUCAABgAQAA94utKZnD1j9AZPRv/lPNPwAAAD+mAQAAAAAAAAF2AgAAYAEAANuUYAxu0tY/aG5S8VSqzD8AAAA/pgEAAAAAAAABdwIAAGABAAAxIm1grejWP/jfORm078s/AAAAP8UBAAAAAAAAAXgCAABgAQAAYYMG5HP81j/4uKrnGyTLPwAAAD/FAQAAAAAAAAF5AgAAYAEAACFgRvbPCNc/+JEbtoNYyj8AAAA/xQEAAAAAAAABegIAAGABAACT5J9nOhDXPwiXyvauA8o/AAAAP+UBAAAAAAAAAXsCAABgAQAABWn52KQX1z9g0hUr9HvJPwAAAD/lAQAAAAAAAAF8AgAAYAEAAN08hggsFdc/gNxzrErSyD8AAAA/5QEAAAAAAAABfQIAAGABAABHjLnGSAvXPxhOW9SpF8g/AAAAP/MBAAAAAAAAAX4CAABgAQAAia95tOz+1j9oiaYI74/HPwAAAD/zAQAAAAAAAAF/AgAAYAEAAOfJhr+749Y/MCx74zz3xj8AAAA/EgIAAAAAAAABgAIAAGABAABpEAebA8vWP+jOT76KXsY/AAAAPxICAAAAAAAAAYECAABgAQAA7VaHdkuy1j+IbHVYrRrGPwAAAD8iAgAAAAAAAAGCAgAAYAEAAJfJeiIMnNY/uJ1iC5w8xj8AAAA/IgIAAAAAAAABgwIAAGABAAD144ct24DWP0AxKiRoosY/AAAAPzICAAAAAAAAAYQCAABgAQAACaaul7hg1j8A+40wTtXGPwAAAD8yAgAAAAAAAAGFAgAAYAEAAAmmrpe4YNY/APuNME7Vxj8AAAA/UQIAAAAAAAABhgIAAGABAAAJpq6XuGDWPwD7jTBO1cY/AAAAP1ECAAAAAAAAAYcCAABgAQAACaaul7hg1j8A+40wTtXGPwAAAD9RAgAAAAAAAAGIAgAAYAEAACStroJ78+Q/kGA6Pq80wD8AAAA/AAAAAAAAAAABiQIAAGABAAAkra6Ce/PkP5BgOj6vNMA/AAAAPw8AAAAAAAAAAYoCAABgAQAAJK2ugnvz5D+QYDo+rzTAPwAAAD8PAAAAAAAAAAGLAgAAYAEAACStroJ78+Q/kGA6Pq80wD8AAAA/LwAAAAAAAAABjAIAAGABAAAkra6Ce/PkP5BgOj6vNMA/AAAAPy8AAAAAAAAAAY0CAABgAQAAJK2ugnvz5D+QYDo+rzTAPwAAAD8vAAAAAAAAAAGOAgAAYAEAACStroJ78+Q/kGA6Pq80wD8AAAA/LwAAAAAAAAABjwIAAGABAAAkra6Ce/PkP5BgOj6vNMA/AAAAPy8AAAAAAAAAAZACAABgAQAAtPxnD3AN5T8AyMPktyPAPwAAAD9OAAAAAAAAAAGRAgAAYAEAAHDZpyHMGeU/0JbWMckBwD8AAAA/XQAAAAAAAAABkgIAAGABAAC00HoNzy7lP3DVMH8LFr8/AAAAP10AAAAAAAAAAZMCAABgAQAACl6HYQ5F5T8gc1YZLtK+PwAAAD99AAAAAAAAAAGUAgAAYAEAAHSBzR2KXOU/8EFpZj+wvj8AAAA/fQAAAAAAAAABlQIAAGABAAC2eKAJjXHlP9A3C+XoWb8/AAAAP4wAAAAAAAAAAZYCAABgAQAA5tk5jVOF5T8AafiX13u/PwAAAD+MAAAAAAAAAAGXAgAAYAEAAPIOYEChluU/KPmwl6ZFwD8AAAA/nAAAAAAAAAABmAIAAGABAAB2KfMZSJ/lPzgl7wlqvMA/AAAAP5wAAAAAAAAAAZkCAABgAQAAruufUv2i5T8QG5GIE2bBPwAAAD+7AAAAAAAAAAGaAgAAYAEAAK7rn1L9ouU/8BAzB70Pwj8AAAA/uwAAAAAAAAABmwIAAGABAAC4TLMH7JLlP/A3wjhV28I/AAAAP7sAAAAAAAAAAZwCAABgAQAAmoFT7GGA5T/ALWS3/oTDPwAAAD/aAAAAAAAAAAGdAgAAYAEAAGogumibbOU/CIuP3LAdxD8AAAA/2gAAAAAAAAABngIAAGABAADc0ADcplLlP4geV/V8g8Q/AAAAP9oAAAAAAAAAAZ8CAABgAQAA5DEUkZVC5T844wvBNwvFPwAAAD/qAAAAAAAAAAGgAgAAYAEAACZV1H45NuU/kEXmJhVPxT8AAAA/6gAAAAAAAAABoQIAAGABAAC00HoNzy7lPyDeXIAMYMU/AAAAPwkBAAAAAAAAAaICAABgAQAAojpBpZIt5T9QD0oz+4HFPwAAAD8JAQAAAAAAAAGjAgAAYAEAAKI6QaWSLeU/eEA35umjxT8AAAA/CQEAAAAAAAABpAIAAGABAACEQ/SHZzzlP1APSjP7gcU/AAAAPxkBAAAAAAAAAaUCAABgAQAAfOLg0nhM5T8Q2a0/4bTFPwAAAD8pAQAAAAAAAAGmAgAAYAEAAIgXB4bGXeU/iGx1WK0axj8AAAA/KQEAAAAAAAABpwIAAGABAAB+tvPQ123lP3hnxheCb8Y/AAAAPzgBAAAAAAAAAagCAABgAQAATiltS3B75T+YkwSKRebGPwAAAD84AQAAAAAAAAGpAgAAYAEAAAwGrV3Mh+U/sL9C/Ahdxz8AAAA/VwEAAAAAAAABqgIAAGABAAC4TLMH7JLlP5jhIu11fcg/AAAAP1cBAAAAAAAAAasCAABgAQAAKtEMeVaa5T+gCLIeDknJPwAAAD9nAQAAAAAAAAGsAgAAYAEAAFD9f0nPnOU/eP5TnbfyyT8AAAA/ZwEAAAAAAAABrQIAAGABAAA+Z0bhkpvlP3Al485Pvso/AAAAP4UBAAAAAAAAAa4CAABgAQAA8g5gQKGW5T+ATHIA6InLPwAAAD+FAQAAAAAAAAGvAgAAYAEAAEbIWZaBi+U/UEIUf5EzzD8AAAA/pAEAAAAAAAABsAIAAGABAAAUZ8ASu3flPyg4tv063cw/AAAAP6QBAAAAAAAAAbECAABgAQAAmq1A7gJf5T8oX0Uv06jNPwAAAD+kAQAAAAAAAAGyAgAAYAEAAOQxFJGVQuU/4CP6+o0wzj8AAAA/wwEAAAAAAAABswIAAGABAAAKinRjryPlP8AeS7pihc4/AAAAP8MBAAAAAAAAAbQCAABgAQAALuLUNckE5T+I6K7GSLjOPwAAAD/DAQAAAAAAAAG1AgAAYAEAAGbQbnAf5+Q/sBmceTfazj8AAAA/0wEAAAAAAAABtgIAAGABAACKKM9COcjkP6DtXQd0Y84/AAAAP9MBAAAAAAAAAbcCAABgAQAAilS8RNqm5D+Yxs7V25fNPwAAAD/yAQAAAAAAAAG4AgAAYAEAAH5Lg5MtdOQ/UEIUf5EzzD8AAAA/8gEAAAAAAAABuQIAAGABAAAwH4r03E3kP6BW0IE+4Mo/AAAAP/IBAAAAAAAAAboCAABgAQAAMB+K9NxN5D+gVtCBPuDKPwAAAD8RAgAAAAAAAAG7AgAAYAEAADAfivTcTeQ/oFbQgT7gyj8AAAA/EQIAAAAAAAABvAIAAGABAAAwH4r03E3kP6BW0IE+4Mo/AAAAPxECAAAAAAAAAb0CAABgAQAAiiAH4icexT/E8PI9fv7oPwAAAD8AAAAAAAAAAAG+AgAAYAEAAIogB+InHsU/xPDyPX7+6D8AAAA/DwAAAAAAAAABvwIAAGABAACKIAfiJx7FP8Tw8j1+/ug/AAAAPw8AAAAAAAAAAcACAABgAQAAiiAH4icexT/E8PI9fv7oPwAAAD8PAAAAAAAAAAHBAgAAYAEAAIogB+InHsU/xPDyPX7+6D8AAAA/LwAAAAAAAAABwgIAAGABAACKIAfiJx7FP8Tw8j1+/ug/AAAAPy8AAAAAAAAAAcMCAABgAQAAtPSfrl5jxT+0dtPZA3HpPwAAAD8+AAAAAAAAAAHEAgAAYAEAAEylbPBBbcU/Sg9KM/uB6T8AAAA/PgAAAAAAAAABxQIAAGABAADkVTkyJXfFP7wBY7a0juk/AAAAP04AAAAAAAAAAcYCAABgAQAAfAYGdAiBxT8GTh5jMJfpPwAAAD9OAAAAAAAAAAHHAgAAYAEAABS30rXrisU/4qfAjPKS6T8AAAA/bQAAAAAAAAAByAIAAGABAABCGGw5sp7FP3C1pwk5huk/AAAAP20AAAAAAAAAAckCAABgAQAAwtHrXWq3xT8Cw46Gf3npPwAAAD9tAAAAAAAAAAHKAgAAYAEAADyLa4Ii0MU/bCoYLYho6T8AAAA/jAAAAAAAAAABywIAAGABAADOrjcNdgvGP2afiFDXSuk/AAAAP4wAAAAAAAAAAcwCAABgAQAAqCrqOLtLxj+IulZKZDHpPwAAAD+MAAAAAAAAAAHNAgAAYAEAAGivT0fVmsY/Om6bnego6T8AAAA/rAAAAAAAAAABzgIAAGABAACQg+gTDODGP6TVJETxF+k/AAAAP6wAAAAAAAAAAc8CAABgAQAAuleB4EIlxz/Me4IaLxzpPwAAAD+7AAAAAAAAAAHQAgAAYAEAAEx7TWuWYMc/Fsg9x6ok6T8AAAA/uwAAAAAAAAAB0QIAAGABAACORjNV+JbHPzpum53oKOk/AAAAP7sAAAAAAAAAAdICAABgAQAA8AhmXIW+xz/QBhL33znpPwAAAD/bAAAAAAAAAAHTAgAAYAEAAJojfwQE68c/1pGh05BX6T8AAAA/2wAAAAAAAAAB1AIAAGABAABiNeXJrQjIPwLDjoZ/eek/AAAAP9sAAAAAAAAAAdUCAABgAQAA4u5k7mUhyD9QmtkPrJ/pPwAAAD/6AAAAAAAAAAHWAgAAYAEAAOLuZO5lIcg/pHEkmdjF6T8AAAA/+gAAAAAAAAAB1wIAAGABAAD+5bELkRLIP4rh5Xv8/Ok/AAAAP/oAAAAAAAAAAdgCAABgAQAAYjXlya0IyD/gQ8Dh2UDqPwAAAD/6AAAAAAAAAAHZAgAAYAEAAOh7ZaX178c/EAA9cXmA6j8AAAA/+gAAAAAAAAAB2gIAAGABAACksH+7k7nHP0K8uQAZwOo/AAAAPxoBAAAAAAAAAdsCAABgAQAAqj2AciOIxz9Q0ti5evvqPwAAAD8aAQAAAAAAAAHcAgAAYAEAANDBzUbeR8c/pjSzH1g/6z8AAAA/KQEAAAAAAAAB3QIAAGABAABalU7Ztf3GP2T+Fiw+cus/AAAAPykBAAAAAAAAAd4CAABgAQAAynGCTmLCxj+OLwTfLJTrPwAAAD85AQAAAAAAAAHfAgAAYAEAAKKd6YErfcY/lrqTu92x6z8AAAA/OQEAAAAAAAAB4AIAAGABAAB6yVC19DfGP0hu2A5iqes/AAAAP1gBAAAAAAAAAeECAABgAQAAglZRbIQGxj8AIh1i5qDrPwAAAD9YAQAAAAAAAAHiAgAAYAEAANQ7OMQF2sU/aommCO+P6z8AAAA/WAEAAAAAAAAB4wIAAGABAAB0eQW9eLLFP2T+Fiw+cus/AAAAP3cBAAAAAAAAAeQCAABgAQAArmef986UxT9ec4dPjVTrPwAAAD93AQAAAAAAAAHlAgAAYAEAADCuH9MWfMU/fo5VSRo76z8AAAA/dwEAAAAAAAAB5gIAAGABAACY/VKRM3LFP3R4NpC4/+o/AAAAP5cBAAAAAAAAAecCAABgAQAAmP1SkTNyxT90eDaQuP/qPwAAAD+XAQAAAAAAAAHoAgAAYAEAAJj9UpEzcsU/dHg2kLj/6j8AAAA/lwEAAAAAAAAB6QIAAGABAACY/VKRM3LFP3R4NpC4/+o/AAAAP5cBAAAAAAAAAeoCAABgAQAATo7jpP6cyD8K74+HyW/nPwAAAD8AAAAAAAAAAAHrAgAAYAEAAE6O46T+nMg/Cu+Ph8lv5z8AAAA/HwAAAAAAAAAB7AIAAGABAAAOE0mzGOzIP3DLiVEhQec/AAAAPx8AAAAAAAAAAe0CAABgAQAADhNJsxjsyD9wy4lRIUHnPwAAAD8fAAAAAAAAAAHuAgAAYAEAAA4TSbMY7Mg/cMuJUSFB5z8AAAA/PgAAAAAAAAAB7wIAAGABAAAOE0mzGOzIP3DLiVEhQec/AAAAPz4AAAAAAAAAAfACAABgAQAA+r+FmMCZxT8i3lyADGDpPwAAAD8AAAAAAAAAAAHxAgAAYAEAAPq/hZjAmcU/It5cgAxg6T8AAAA/DwAAAAAAAAAB8gIAAGABAAD6v4WYwJnFPyLeXIAMYOk/AAAAPw8AAAAAAAAAAfMCAABgAQAA+r+FmMCZxT8i3lyADGDpPwAAAD8vAAAAAAAAAAH0AgAAYAEAAPq/hZjAmcU/nL8Fi4/c6D8AAAA/LwAAAAAAAAAB9QIAAGABAAD6v4WYwJnFPyrN7AfWz+g/AAAAPz4AAAAAAAAAAfYCAABgAQAA+r+FmMCZxT8mQl0rJbLoPwAAAD8+AAAAAAAAAAH3AgAAYAEAAPq/hZjAmcU/kKnm0S2h6D8AAAA/TgAAAAAAAAAB+AIAAGABAAD6v4WYwJnFP4weV/V8g+g/AAAAP04AAAAAAAAAAfkCAABgAQAArmef986UxT+mOSXvCWroPwAAAD9tAAAAAAAAAAH6AgAAYAEAAF4PuVbdj8U/xlTz6JZQ6D8AAAA/bQAAAAAAAAAB+wIAAGABAABeD7lW3Y/FP+ZvweIjN+g/AAAAP30AAAAAAAAAAfwCAABgAQAA+r+FmMCZxT8opl3WPQToPwAAAD99AAAAAAAAAAH9AgAAYAEAAI5wUtqjo8U/sii1dtPZ5z8AAAA/jAAAAAAAAAAB/gIAAGABAAB0eQW9eLLFP9JDg3BgwOc/AAAAP4wAAAAAAAAAAf8CAABgAQAAWIK4n03BxT/yXlFq7abnPwAAAD+sAAAAAAAAAAEAAwAAYAEAANQ7OMQF2sU/gGw45zOa5z8AAAA/rAAAAAAAAAABAQMAAGABAAAEndFHzO3FP+rTwY08iec/AAAAP7sAAAAAAAAAAQIDAABgAQAAzq43DXYLxj/GLWS3/oTnPwAAAD+7AAAAAAAAAAEDAwAAYAEAAJbAndIfKcY/EnofZHqN5z8AAAA/uwAAAAAAAAABBAMAAGABAAD0gtDZrFDGPxJ6H2R6jec/AAAAP9sAAAAAAAAAAQUDAABgAQAA7vXPIh2Cxj9cxtoQ9pXnPwAAAD/bAAAAAAAAAAEGAwAAYAEAAHwZnK1wvcY/gGw45zOa5z8AAAA/2wAAAAAAAAABBwMAAGABAADC5IGX0vPGP86485Ovouc/AAAAP/oAAAAAAAAAAQgDAABgAQAABrBngTQqxz+mEpa9cZ7nPwAAAD/6AAAAAAAAAAEJAwAAYAEAAEx7TWuWYMc/FgWvQCur5z8AAAA/+gAAAAAAAAABCgMAAGABAACORjNV+JbHP4b3x8Pkt+c/AAAAPxkBAAAAAAAAAQsDAABgAQAA8AhmXIW+xz8ckD4d3MjnPwAAAD8ZAQAAAAAAAAEMAwAAYAEAALgazCEv3Mc/jIJXoJXV5z8AAAA/GQEAAAAAAAABDQMAAGABAAB+LDLn2PnHP9bOEk0R3uc/AAAAPykBAAAAAAAAAQ4DAABgAQAAGt3+KLwDyD+MglegldXnPwAAAD8pAQAAAAAAAAEPAwAAYAEAABrd/ii8A8g/jIJXoJXV5z8AAAA/KQEAAAAAAAABEAMAAGABAAAa3f4ovAPIP4yCV6CV1ec/AAAAP0gBAAAAAAAAAREDAABgAQAAGt3+KLwDyD+MglegldXnPwAAAD9IAQAAAAAAAAESAwAAYAEAAELhsF66LeQ/PGJgg+pC4z8AAAA/AAAAAAAAAAABEwMAAGABAAAA6t1ytxjkPzr+X9jR8OM/AAAAPy8AAAAAAAAAARQDAABgAQAAAOrdcrcY5D86/l/Y0fDjPwAAAD8vAAAAAAAAAAEVAwAAYAEAAADq3XK3GOQ/Ov5f2NHw4z8AAAA/LwAAAAAAAAABFgMAAGABAACOZYQBTRHkPxJ/kTMsuOQ/AAAAPz8AAAAAAAAAARcDAABgAQAAVKPXyJcN5D8EeuLyAA3lPwAAAD8/AAAAAAAAAAEYAwAAYAEAAFSj18iXDeQ/Wty8WN5Q5T8AAAA/XAAAAAAAAAABGQMAAGABAABUo9fIlw3kPz5MfjsCiOU/AAAAP1wAAAAAAAAAARoDAABgAQAAes9KmRAQ5D/Yb4RxqrblPwAAAD9cAAAAAAAAAAEbAwAAYAEAANq9aqI+FuQ/cpOKp1Ll5T8AAAA/bAAAAAAAAAABHAMAAGABAABMQsQTqR3kP8Zq1TB/C+Y/AAAAP2wAAAAAAAAAAR0DAABgAQAACh8EJgUq5D+mTwc38iTmPwAAAD+LAAAAAAAAAAEeAwAAYAEAAO4ntwjaOOQ/HM2vllxP5j8AAAA/iwAAAAAAAAABHwMAAGABAACsBPcaNkXkP/gmUsAeS+Y/AAAAP5sAAAAAAAAAASADAABgAQAAfndwlc5S5D/YC4TGkWTmPwAAAD+bAAAAAAAAAAEhAwAAYAEAADxUsKcqX+Q/smUm8FNg5j8AAAA/qgAAAAAAAAABIgMAAGABAAD4MPC5hmvkP7JlJvBTYOY/AAAAP6oAAAAAAAAAASMDAABgAQAAkOG8+2l15D/SgPTp4EbmPwAAAD/KAAAAAAAAAAEkAwAAYAEAAO7P3ASYe+Q/GEIguqsx5j8AAAA/ygAAAAAAAAABJQMAAGABAAA8KMOliYDkP871ZA0wKeY/AAAAP8oAAAAAAAAAASYDAABgAQAAdOpv3j6E5D+CqalgtCDmPwAAAD/pAAAAAAAAAAEnAwAAYAEAAIiAqUZ7heQ/fh4ahAMD5j8AAAA/6QAAAAAAAAABKAMAAGABAACaFuOut4bkPwShcSSZ2OU/AAAAP+kAAAAAAAAAASkDAABgAQAAmhbjrreG5D/+FeJH6LrlPwAAAD8IAQAAAAAAAAEqAwAAYAEAAIiAqUZ7heQ/YvLbEUCM5T8AAAA/CAEAAAAAAAABKwMAAGABAAB06m/ePoTkPxQbkYgTZuU/AAAAPwgBAAAAAAAAASwDAABgAQAAUL78DcaB5D8yNl+CoEzlPwAAAD8YAQAAAAAAAAEtAwAAYAEAABb8T9UQfuQ/5F4U+XMm5T8AAAA/GAEAAAAAAAABLgMAAGABAADKo2k0H3nkP9zThBzDCOU/AAAAPzcBAAAAAAAAAS8DAABgAQAAWB8Qw7Rx5D+O/DmTluLkPwAAAD83AQAAAAAAAAEwAwAAYAEAAPgw8LmGa+Q/hnGqtuXE5D8AAAA/NwEAAAAAAAABMQMAAGABAACGrJZIHGTkP8oy1oawr+Q/AAAAP1YBAAAAAAAAATIDAABgAQAAKL52P+5d5D80ml8tuZ7kPwAAAD9WAQAAAAAAAAEzAwAAYAEAAMrPVjbAV+Q/WkC9A/ei5D8AAAA/VgEAAAAAAAABNAMAAGABAABWS/3EVVDkP4DmGto0p+Q/AAAAP2YBAAAAAAAAATUDAABgAQAACvMWJGRL5D/u2DNd7rPkPwAAAD9mAQAAAAAAAAE2AwAAYAEAAHJCSuKAQeQ/rhcIjSPJ5D8AAAA/hQEAAAAAAAABNwMAAGABAAACvvBwFjrkP0KwfuYa2uQ/AAAAP4UBAAAAAAAAATgDAABgAQAAos/QZ+gz5D9u4WuZCfzkPwAAAD+VAQAAAAAAAAE5AwAAYAEAAGgNJC8zMOQ/Tsadn3wV5T8AAAA/lQEAAAAAAAABOgMAAGABAABC4bBeui3kP56d6CipO+U/AAAAP6QBAAAAAAAAATsDAABgAQAACh8EJgUq5D/sdDOy1WHlPwAAAD+kAQAAAAAAAAE8AwAAYAEAANBcV+1PJuQ/Pkx+OwKI5T8AAAA/xAEAAAAAAAABPQMAAGABAACqMOQc1yPkP44jycQuruU/AAAAP8QBAAAAAAAAAT4DAABgAQAAqjDkHNcj5D9KYp30Y8PlPwAAAD/EAQAAAAAAAAE/AwAAYAEAAJiaqrSaIuQ/3PoTTlvU5T8AAAA/4wEAAAAAAAABQAMAAGABAAC+xh2FEyXkP+SFoyoM8uU/AAAAP+MBAAAAAAAAAUEDAABgAQAAvsYdhRMl5D/khaMqDPLlPwAAAD/jAQAAAAAAAAFCAwAAYAEAAL7GHYUTJeQ/5IWjKgzy5T8AAAA/4wEAAAAAAAABQwMAAGABAAC+xh2FEyXkP+SFoyoM8uU/AAAAP+MBAAAAAAAAAUQDAABgAQAAaOMEqocj5j+GVlafS9/pPwAAAD8AAAAAAAAAAAFFAwAAYAEAAGjjBKqHI+Y/hlZWn0vf6T8AAAA/EAAAAAAAAAABRgMAAGABAABo4wSqhyPmP4ZWVp9L3+k/AAAAPxAAAAAAAAAAAUcDAABgAQAAaOMEqocj5j+GVlafS9/pPwAAAD8QAAAAAAAAAAFIAwAAYAEAAOz9l4MuLOY/TjbZZJNN6j8AAAA/LwAAAAAAAAABSQMAAGABAADs/ZeDLizmP8SzgcT9d+o/AAAAPy8AAAAAAAAAAUoDAABgAQAA2mdeG/Iq5j+GfeXQ46rqPwAAAD8vAAAAAAAAAAFLAwAAYAEAANpnXhvyKuY/au2mswfi6j8AAAA/TgAAAAAAAAABTAMAAGABAACgpbHiPCfmP8raEPaVQ+s/AAAAP04AAAAAAAAAAU0DAABgAQAALiFYcdIf5j/eBk9oWbrrPwAAAD9OAAAAAAAAAAFOAwAAYAEAALyc/v9nGOY/0owvBN8s7D8AAAA/fQAAAAAAAAABTwMAAGABAABKGKWO/RDmP5jhIu11few/AAAAP30AAAAAAAAAAVADAABgAQAAAMC+7QsM5j/yzowvBN/sPwAAAD99AAAAAAAAAAFRAwAAYAEAAKDRnuTdBeY/uiOAGJsv7T8AAAA/jQAAAAAAAAABUgMAAGABAAAatwsLN/3lPzYsuFS2d+0/AAAAP40AAAAAAAAAAVMDAABgAQAAGrcLCzf95T/QT76KXqbtPwAAAD+sAAAAAAAAAAFUAwAAYAEAAAgh0qL6++U/bnPEwAbV7T8AAAA/rAAAAAAAAAABVQMAAGABAAAatwsLN/3lP7i/f22C3e0/AAAAP7wAAAAAAAAAAVYDAABgAQAALk1Fc3P+5T+4v39tgt3tPwAAAD+8AAAAAAAAAAFXAwAAYAEAAGYP8qsoAuY/uL9/bYLd7T8AAAA/vAAAAAAAAAABWAMAAGABAADG/RG1VgjmP6ypYLQgou0/AAAAP8wAAAAAAAAAAVkDAABgAQAAXq7e9jkS5j+oHtHXb4TtPwAAAD/rAAAAAAAAAAFaAwAAYAEAABqLHgmWHuY/VEeGTkNe7T8AAAA/6wAAAAAAAAABWwMAAGABAAD+k9Hrai3mP3RiVEjQRO0/AAAAP+sAAAAAAAAAAVwDAABgAQAA9jK+Nnw95j8oFpmbVDztPwAAAD/6AAAAAAAAAAFdAwAAYAEAACiUV7pCUeY/uiOAGJsv7T8AAAA/+gAAAAAAAAABXgMAAGABAACQt512vmjmP0gxZ5XhIu0/AAAAPxoBAAAAAAAAAV8DAABgAQAAMp2Qa++D5j9oTDWPbgntPwAAAD8aAQAAAAAAAAFgAwAAYAEAAA5FMJnVouY/aEw1j24J7T8AAAA/KQEAAAAAAAABYQMAAGABAACwKiOOBr7mP/pZHAy1/Ow/AAAAPykBAAAAAAAAAWIDAABgAQAABLgv4kXU5j+uDWFfOfTsPwAAAD85AQAAAAAAAAFjAwAAYAEAADYZyWUM6OY/iGcDifvv7D8AAAA/OQEAAAAAAAABZAMAAGABAAAaInxI4fbmP64NYV859Ow/AAAAP1gBAAAAAAAAAWUDAABgAQAA2P67Wj0D5z+uDWFfOfTsPwAAAD9YAQAAAAAAAAFmAwAAYAEAADjt22NrCec/8s6MLwTf7D8AAAA/WAEAAAAAAAABZwMAAGABAACqcTXV1RDnPxLqWimRxew/AAAAP2gBAAAAAAAAAWgDAABgAQAAHPaORkAY5z80BSkjHqzsPwAAAD9oAQAAAAAAAAFpAwAAYAEAABz2jkZAGOc/UJVnQPp07D8AAAA/hwEAAAAAAAABagMAAGABAAAc9o5GQBjnP1CVZ0D6dOw/AAAAP4cBAAAAAAAAAWsDAABgAQAAHPaORkAY5z9QlWdA+nTsPwAAAD+XAQAAAAAAAAFsAwAAYAEAABz2jkZAGOc/UJVnQPp07D8AAAA/lwEAAAAAAAABbQMAAGABAACw/jWMZd/mP6wjQ6chr+o/AAAAPwAAAAAAAAAAAW4DAABgAQAAsP41jGXf5j+sI0OnIa/qPwAAAD8QAAAAAAAAAAFvAwAAYAEAALD+NYxl3+Y/rCNDpyGv6j8AAAA/EAAAAAAAAAABcAMAAGABAACw/jWMZd/mP6wjQ6chr+o/AAAAPy8AAAAAAAAAAXEDAABgAQAAul9JQVTP5j/K2hD2lUPrPwAAAD8vAAAAAAAAAAFyAwAAYAEAAKbJD9kXzuY/1PAvr/d+6z8AAAA/LwAAAAAAAAABcwMAAGABAABI2+/P6cfmP+SR3kQK2Os/AAAAP08AAAAAAAAAAXQDAABgAQAADhlDlzTE5j/6Mo3aHDHsPwAAAD9PAAAAAAAAAAF1AwAAYAEAANZWll5/wOY/WKuG+Vuw7D8AAAA/XgAAAAAAAAABdgMAAGABAADWVpZef8DmPwJwO8UWOO0/AAAAP14AAAAAAAAAAXcDAABgAQAA1laWXn/A5j/+gKs9TcjtPwAAAD9eAAAAAAAAAAF4AwAAYAEAAPyCCS/4wuY/tFt/wmmL7j8AAAA/fQAAAAAAAAABeQMAAGABAAD8ggkv+MLmP2arw2rVMO8/AAAAP30AAAAAAAAAAXoDAABgAQAA1laWXn/A5j8yi0YwHZ/vPwAAAD+NAAAAAAAAAAF7AwAAYAEAAD6myRyctuY/zK5MZsXN7z8AAAA/jQAAAAAAAAABfAMAAGABAAA+pskcnLbmP8yuTGbFze8/AAAAP50AAAAAAAAAAX0DAABgAQAAPqbJHJy25j/Mrkxmxc3vPwAAAD+dAAAAAAAAAAF+AwAAYAEAAD6myRyctuY/zK5MZsXN7z8AAAA/vAAAAAAAAAABfwMAAGABAAAE12+OlPm5PxSHpHQCfNY/AAAAPwAAAAAAAAAAAYADAABgAQAAsKE9PpeguT+AFb1MozbXPwAAAD8QAAAAAAAAAAGBAwAAYAEAALChPT6XoLk/gBW9TKM21z8AAAA/EAAAAAAAAAABggMAAGABAACwoT0+l6C5P4AVvUyjNtc/AAAAPy8AAAAAAAAAAYMDAABgAQAAsKE9PpeguT+AFb1MozbXPwAAAD8vAAAAAAAAAAGEAwAAYAEAALChPT6XoLk/gBW9TKM21z8AAAA/LwAAAAAAAAABhQMAAGABAACwoT0+l6C5P4AVvUyjNtc/AAAAPy8AAAAAAAAAAYYDAABgAQAAsKE9PpeguT+AFb1MozbXPwAAAD8vAAAAAAAAAAGHAwAAYAEAACQeCKQ7cLo/YPruUhZQ1z8AAAA/TgAAAAAAAAABiAMAAGABAABMZaC54ua6P+h8RvOrJdc/AAAAP14AAAAAAAAAAYkDAABgAQAAOEufS8NJuz8ss+LmxfLWPwAAAD9eAAAAAAAAAAGKAwAAYAEAAIzz0OQw1Ls/aOl+2t+/1j8AAAA/fQAAAAAAAAABiwMAAGABAABA6zU8u1S8P4gETdRsptY/AAAAP30AAAAAAAAAAYwDAABgAQAA/OKak0XVvD/0a9Z6dZXWPwAAAD99AAAAAAAAAAGNAwAAYAEAAPDImSUmOL0/MKJybo9i1j8AAAA/nAAAAAAAAAABjgMAAGABAAAYnTLyXH29P+RVt8ETWtY/AAAAP5wAAAAAAAAAAY8DAABgAQAAPHHLvpPCvT/kVbfBE1rWPwAAAD+cAAAAAAAAAAGQAwAAYAEAAASDMYQ94L0/BHGFu6BA1j8AAAA/vAAAAAAAAAABkQMAAGABAADMlJdJ5/29PzCicm6PYtY/AAAAP7wAAAAAAAAAAZIDAABgAQAAYEVki8oHvj8Uh6R0AnzWPwAAAD+8AAAAAAAAAAGTAwAAYAEAAASDMYQ94L0/tDU6h1vI1j8AAAA/ywAAAAAAAAABlAMAAGABAADUIZgAd8y9P3T/nZNB+9Y/AAAAP8sAAAAAAAAAAZUDAABgAQAARP7LdSORvT9g+u5SFlDXPwAAAD/rAAAAAAAAAAGWAwAAYAEAAFCLzCyzX70/DL+jHtHX1z8AAAA/6wAAAAAAAAABlwMAAGABAAC8ZwCiXyS9P+S0RZ16gdg/AAAAP/oAAAAAAAAAAZgDAABgAQAA8FWa3LUGvT9QQ151GzzZPwAAAD/6AAAAAAAAAAGZAwAAYAEAAJSTZ9Uo37w/UGrtprMH2j8AAAA/CgEAAAAAAAABmgMAAGABAACUk2fVKN+8PyxgjyVdsdo/AAAAPwoBAAAAAAAAAZsDAABgAQAAKEQ0FwzpvD9809kDcYXbPwAAAD8pAQAAAAAAAAGcAwAAYAEAAMT0AFnv8rw/MK6tiI1I3D8AAAA/KQEAAAAAAAABnQMAAGABAABcpc2a0vy8P+iIgQ2qC90/AAAAPykBAAAAAAAAAZ4DAABgAQAAJLczYHwavT9sHEkmdnHdPwAAAD9IAQAAAAAAAAGfAwAAYAEAAPDImSUmOL0/VBea5UrG3T8AAAA/SAEAAAAAAAABoAMAAGABAABQi8wss1+9P7B5dEsoCt4/AAAAP0gBAAAAAAAAAaEDAABgAQAA3K6YtwabvT9EEuukHxvePwAAAD9YAQAAAAAAAAGiAwAAYAEAANyumLcGm70/RBLrpB8b3j8AAAA/WAEAAAAAAAABowMAAGABAADcrpi3Bpu9P0QS66QfG94/AAAAP1gBAAAAAAAAAaQDAABgAQAA3K6YtwabvT9EEuukHxvePwAAAD9YAQAAAAAAAAGlAwAAYAEAALm8K0ZM6dI/2J4m5BhG2D8AAAA/AAAAAAAAAAABpgMAAGABAAC5vCtGTOnSP9ieJuQYRtg/AAAAPx8AAAAAAAAAAacDAABgAQAAubwrRkzp0j/YnibkGEbYPwAAAD8fAAAAAAAAAAGoAwAAYAEAALm8K0ZM6dI/2J4m5BhG2D8AAAA/HwAAAAAAAAABqQMAAGABAACRkLh10+bSPygSccIsGtk/AAAAPy8AAAAAAAAAAaoDAABgAQAA+d/rM/Dc0j8wKJB7jlXZPwAAAD8vAAAAAAAAAAGrAwAAYAEAAIdbksKF1dI/HCPhOmOq2T8AAAA/TgAAAAAAAAABrAMAAGABAADLflKwKcnSP+gCZACrGNo/AAAAP04AAAAAAAAAAa0DAABgAQAAfSZsDzjE0j8EL6Jybo/aPwAAAD9eAAAAAAAAAAGuAwAAYAEAAL9JLP3bt9I/OHau3r7s2j8AAAA/XgAAAAAAAAABrwMAAGABAADbQHkaB6nSP7gJdveKUts/AAAAP20AAAAAAAAAAbADAABgAQAAQ5Cs2COf0j+wGuZvweLbPwAAAD99AAAAAAAAAAGxAwAAYAEAANELU2e5l9I/XN+aO3xq3D8AAAA/fQAAAAAAAAABsgMAAGABAACr39+WQJXSP8BXlFq76dw/AAAAP4wAAAAAAAAAAbMDAABgAQAAh7NsxseS0j9A61tzh0/dPwAAAD+MAAAAAAAAAAG0AwAAYAEAAF+H+fVOkNI/lE022WST3T8AAAA/nAAAAAAAAAABtQMAAGABAAAVLxNVXYvSP6BjVZLGzt0/AAAAP5wAAAAAAAAAAbYDAABgAQAA7QKghOSI0j/4xS/4oxLePwAAAD+7AAAAAAAAAAG3AwAAYAEAABUvE1Vdi9I/bEPYVw493j8AAAA/uwAAAAAAAAABuAMAAGABAACr39+WQJXSP2xD2FcOPd4/AAAAP8sAAAAAAAAAAbkDAABgAQAA9zfGNzKa0j9sQ9hXDj3ePwAAAD/LAAAAAAAAAAG6AwAAYAEAAAFt7Op/q9I/+MUv+KMS3j8AAAA/2wAAAAAAAAABuwMAAGABAAAxzoVuRr/SP2QtuZ6sAd4/AAAAP9sAAAAAAAAAAbwDAABgAQAAHwxfBGnf0j+ESIeYOejdPwAAAD/6AAAAAAAAAAG9AwAAYAEAAA9KOJqL/9I/8K8QP0LX3T8AAAA/+gAAAAAAAAABvgMAAGABAAD7hxEwrh/TP3QyaN/XrN0/AAAAP/oAAAAAAAAAAb8DAABgAQAANx7RZsJE0z8o5qwyXKTdPwAAAD8ZAQAAAAAAAAHAAwAAYAEAACVcqvzkZNM/wH4jjFO13T8AAAA/GQEAAAAAAAABwQMAAGABAADHQZ3xFYDTP1QXmuVKxt0/AAAAPxkBAAAAAAAAAcIDAABgAQAAQ/scFs6Y0z9UF5rlSsbdPwAAAD84AQAAAAAAAAHDAwAAYAEAACcE0Piip9M/oGNVksbO3T8AAAA/OAEAAAAAAAABxAMAAGABAADl4A8L/7PTPyjmrDJcpN0/AAAAPzgBAAAAAAAAAcUDAABgAQAA5eAPC/+z0z+0aATT8XndPwAAAD9IAQAAAAAAAAHGAwAAYAEAAHNctpmUrNM/zG2zEx0l3T8AAAA/SAEAAAAAAAABxwMAAGABAABzXLaZlKzTP8xtsxMdJd0/AAAAP2cBAAAAAAAAAcgDAABgAQAAc1y2mZSs0z/MbbMTHSXdPwAAAD9nAQAAAAAAAAHJAwAAYAEAAHNctpmUrNM/zG2zEx0l3T8AAAA/ZwEAAAAAAAABygMAAGABAADhkMQSgy7TPwQvonJuj9o/AAAAPwAAAAAAAAAAAcsDAABgAQAA4ZDEEoMu0z8EL6Jybo/aPwAAAD8PAAAAAAAAAAHMAwAAYAEAAOGQxBKDLtM/BC+icm6P2j8AAAA/DwAAAAAAAAABzQMAAGABAABTFR6E7TXTPzCHHlf1fNs/AAAAPx8AAAAAAAAAAc4DAABgAQAALemqs3Qz0z8omI7PKw3cPwAAAD8fAAAAAAAAAAHPAwAAYAEAAHdBkVRmONM/CKRPBzfy3D8AAAA/PgAAAAAAAAAB0AMAAGABAAAR8l2WSULTP7B5dEsoCt4/AAAAPz4AAAAAAAAAAdEDAABgAQAAW0pENztH0z9UT5mPGSLfPwAAAD9OAAAAAAAAAAHSAwAAYAEAAIN2twe0SdM/nrg8QEMh4D8AAAA/TgAAAAAAAAAB0wMAAGABAABbSkQ3O0fTP+AVaGX1ueA/AAAAP10AAAAAAAAAAdQDAABgAQAAW0pENztH0z/4QabXuDDhPwAAAD9dAAAAAAAAAAHVAwAAYAEAAPX6EHkeUdM/4LFnutxn4T8AAAA/fQAAAAAAAAAB1gMAAGABAAD1+hB5HlHTP+CxZ7rcZ+E/AAAAP30AAAAAAAAAAdcDAABgAQAA9foQeR5R0z/gsWe63GfhPwAAAD99AAAAAAAAAAHYAwAAYAEAAPX6EHkeUdM/4LFnutxn4T8AAAA/fQAAAAAAAAAB2QMAAGABAAANnshzAjnfPyBKcGz7ddo/AAAAPwAAAAAAAAAAAdoDAABgAQAADZ7IcwI53z8gSnBs+3XaPwAAAD8PAAAAAAAAAAHbAwAAYAEAAA2eyHMCOd8/IEpwbPt12j8AAAA/DwAAAAAAAAAB3AMAAGABAAANnshzAjnfPyBKcGz7ddo/AAAAPx8AAAAAAAAAAd0DAABgAQAADZ7IcwI53z8gSnBs+3XaPwAAAD8fAAAAAAAAAAHeAwAAYAEAADtXPPsKCt8/ZG+c596y2T8AAAA/PgAAAAAAAAAB3wMAAGABAABVTokYNvvePzw+rzTwkNk/AAAAPz4AAAAAAAAAAeADAABgAQAAcUXWNWHs3j/IwAbVhWbZPwAAAD9OAAAAAAAAAAHhAwAAYAEAAEHkPLKa2N4/MCiQe45V2T8AAAA/TgAAAAAAAAAB4gMAAGABAAA1rxb/TMfeP+jb1M4STdk/AAAAP14AAAAAAAAAAeMDAABgAQAAB059e4az3j/o29TOEk3ZPwAAAD9eAAAAAAAAAAHkAwAAYAEAAIuU/VbOmt4/EA3CgQFv2T8AAAA/fQAAAAAAAAAB5QMAAGABAADprgpinX/eP3x0SygKXtk/AAAAP30AAAAAAAAAAeYDAABgAQAA/XAxzHpf3j8QDcKBAW/ZPwAAAD99AAAAAAAAAAHnAwAAYAEAAFmLPtdJRN4/iIpq4WuZ2T8AAAA/nAAAAAAAAAAB6AMAAGABAAAD/jGDCi7eP0hUzu1RzNk/AAAAP5wAAAAAAAAAAekDAABgAQAA98gL0Lwc3j+gtqhTLxDaPwAAAD+cAAAAAAAAAAHqAwAAYAEAAMdnckz2CN4/jLH5EgRl2j8AAAA/qgAAAAAAAAAB6wMAAGABAABx2mX4tvLdP+AT1HjhqNo/AAAAP6oAAAAAAAAAAewDAABgAQAAkdGyFeLj3T8YW+DkMQbbPwAAAD/JAAAAAAAAAAHtAwAAYAEAAGmlP0Vp4d0/bL26Sg9K2z8AAAA/yQAAAAAAAAAB7gMAAGABAAAdTVmkd9zdPxBsUF1olts/AAAAP9kAAAAAAAAAAe8DAABgAQAAHU1ZpHfc3T+wGuZvweLbPwAAAD/ZAAAAAAAAAAHwAwAAYAEAAJHRshXi490/cORJfKcV3D8AAAA/6AAAAAAAAAAB8QMAAGABAAAlgn9Xxe3dPxCT344AYtw/AAAAP+gAAAAAAAAAAfIDAABgAQAACYsyOpr83T/UXEOb5pTcPwAAAD8HAQAAAAAAAAHzAwAAYAEAADvsy71gEN4/AI4wTtW23D8AAAA/BwEAAAAAAAAB9AMAAGABAABHIfJwriHeP5Qmp6fMx9w/AAAAPwcBAAAAAAAAAfUDAABgAQAADTNYNlg/3j/gcmJUSNDcPwAAAD8nAQAAAAAAAAH2AwAAYAEAAIns11oQWN4/AI4wTtW23D8AAAA/JwEAAAAAAAAB9wMAAGABAABR/j0gunXeP2z1ufTdpdw/AAAAPycBAAAAAAAAAfgDAABgAQAAp4tKdPmL3j88xMxB74PcPwAAAD9GAQAAAAAAAAH5AwAAYAEAANfs4/e/n94/UMl7ghov3D8AAAA/RgEAAAAAAAAB+gMAAGABAAAHTn17hrPeP9hL0yKwBNw/AAAAP0YBAAAAAAAAAfsDAABgAQAAEYOjLtTE3j/QNbRpTsnbPwAAAD9WAQAAAAAAAAH8AwAAYAEAAKkzcHC3zt4/jNiIRJww2z8AAAA/VgEAAAAAAAAB/QMAAGABAABpELCCE9vePwxFwSvQyto/AAAAP3UBAAAAAAAAAf4DAABgAQAAtWiWIwXg3j+04ubF8obaPwAAAD91AQAAAAAAAAH/AwAAYAEAAP/AfMT25N4/+BiDuQxU2j8AAAA/dQEAAAAAAAABAAQAAGABAADZlAn0feLeP7zRdk289tk/AAAAP5QBAAAAAAAAAQEEAABgAQAAjTwjU4zd3j+0u1eUWrvZPwAAAD+UAQAAAAAAAAECBAAAYAEAAEHkPLKa2N4/iIpq4WuZ2T8AAAA/lAEAAAAAAAABAwQAAGABAAD1i1YRqdPeP6ilONv4f9k/AAAAP5QBAAAAAAAAAQQEAABgAQAANa8W/0zH3j+opTjb+H/ZPwAAAD+zAQAAAAAAAAEFBAAAYAEAAOtWMF5bwt4/qKU42/h/2T8AAAA/swEAAAAAAAABBgQAAGABAADFKr2N4r/eP6ilONv4f9k/AAAAP7MBAAAAAAAAAQcEAABgAQAAxSq9jeK/3j+opTjb+H/ZPwAAAD+zAQAAAAAAAAEIBAAAYAEAAOtWMF5bwt4/oLaoUy8Q2j8AAAA/4gEAAAAAAAABCQQAAGABAAB50tbs8LrePwQvonJuj9o/AAAAP+IBAAAAAAAAAQoEAABgAQAAn/5JvWm93j/MDiU4tv3aPwAAAD/iAQAAAAAAAAELBAAAYAEAAOtWMF5bwt4/pATHtl+n2z8AAAA/AQIAAAAAAAABDAQAAGABAAA1rxb/TMfeP+Rh8tsRQNw/AAAAPwECAAAAAAAAAQ0EAABgAQAAqTNwcLfO3j8IpE8HN/LcPwAAAD8BAgAAAAAAAAEOBAAAYAEAAGkQsIIT294/KOasMlyk3T8AAAA/IQIAAAAAAAABDwQAAGABAACZcUkG2u7eP3hZ9xBweN4/AAAAPyECAAAAAAAAARAEAABgAQAA6/5VWhkF3z9cZbhIe13fPwAAAD8hAgAAAAAAAAERBAAAYAEAANMHCT3uE98/LsYjvYkU4D8AAAA/QAIAAAAAAAABEgQAAGABAAABaaLAtCffP2YNMCnaceA/AAAAP0ACAAAAAAAAARMEAABgAQAAmxlvApgx3z8GvMU7M77gPwAAAD9AAgAAAAAAAAEUBAAAYAEAADHKO0R7O98/ot/Lcdvs4D8AAAA/UAIAAAAAAAABFQQAAGABAADJegiGXkXfP2SpL37BH+E/AAAAP1ACAAAAAAAAARYEAABgAQAAPf9h98hM3z9oNL9acj3hPwAAAD9vAgAAAAAAAAEXBAAAYAEAAPnboQklWd8/rvXqKj0o4T8AAAA/bwIAAAAAAAABGAQAAGABAAD526EJJVnfP6716io9KOE/AAAAP28CAAAAAAAAARkEAABgAQAA+duhCSVZ3z+u9eoqPSjhPwAAAD9vAgAAAAAAAAEaBAAAYAEAAPnboQklWd8/rvXqKj0o4T8AAAA/bwIAAAAAAAABGwQAAGABAAAkra6Ce/PkP/B3EZVze9w/AAAAPwAAAAAAAAAAARwEAABgAQAAJK2ugnvz5D/wdxGVc3vcPwAAAD8gAAAAAAAAAAEdBAAAYAEAACStroJ78+Q/8HcRlXN73D8AAAA/IAAAAAAAAAABHgQAAGABAAAkra6Ce/PkP/B3EZVze9w/AAAAPy8AAAAAAAAAAR8EAABgAQAAJK2ugnvz5D/wdxGVc3vcPwAAAD8vAAAAAAAAAAEgBAAAYAEAACStroJ78+Q/8HcRlXN73D8AAAA/LwAAAAAAAAABIQQAAGABAAAkra6Ce/PkP/B3EZVze9w/AAAAPy8AAAAAAAAAASIEAABgAQAAJK2ugnvz5D/wdxGVc3vcPwAAAD8/AAAAAAAAAAEjBAAAYAEAACStroJ78+Q/8HcRlXN73D8AAAA/PwAAAAAAAAABJAQAAGABAAAkra6Ce/PkP/B3EZVze9w/AAAAP14AAAAAAAAAASUEAABgAQAAJK2ugnvz5D/wdxGVc3vcPwAAAD9eAAAAAAAAAAEmBAAAYAEAACStroJ78+Q/8HcRlXN73D8AAAA/XgAAAAAAAAABJwQAAGABAADYVMjhie7kP3QyaN/XrN0/AAAAP40AAAAAAAAAASgEAABgAQAA2FTI4Ynu5D+MXqZRmyPePwAAAD+NAAAAAAAAAAEpBAAAYAEAAOzqAUrG7+Q/OCNbHVar3j8AAAA/nQAAAAAAAAABKgQAAGABAADs6gFKxu/kPzQ0y5WMO98/AAAAP50AAAAAAAAAASsEAABgAQAA7OoBSsbv5D8AFE5b1KnfPwAAAD+sAAAAAAAAAAEsBAAAYAEAABAXdRo/8uQ/vtMKOtAH4D8AAAA/rAAAAAAAAAABLQQAAGABAABcb1u7MPfkP/CPh8lvR+A/AAAAP8sAAAAAAAAAAS4EAABgAQAAlDEI9OX65D/2GhemIGXgPwAAAD/LAAAAAAAAAAEvBAAAYAEAALxde8Re/eQ/Zg0wKdpx4D8AAAA/ywAAAAAAAAABMAQAAGABAAD0Hyj9EwHlP4yzjf8XduA/AAAAP+sAAAAAAAAAATEEAABgAQAA9B8o/RMB5T8iTARZD4fgPwAAAD/rAAAAAAAAAAEyBAAAYAEAAPQfKP0TAeU/IkwEWQ+H4D8AAAA/6wAAAAAAAAABMwQAAGABAAD0Hyj9EwHlPyJMBFkPh+A/AAAAP+sAAAAAAAAAATQEAABgAQAA9B8o/RMB5T8iTARZD4fgPwAAAD/rAAAAAAAAAAE1BAAAYAEAAPQfKP0TAeU/IkwEWQ+H4D8AAAA/6wAAAAAAAAABNgQAAGABAABoC/+ZTW7qPxCT344AYtw/AAAAPwAAAAAAAAAAATcEAABgAQAAaAv/mU1u6j8Qk9+OAGLcPwAAAD8fAAAAAAAAAAE4BAAAYAEAAGgL/5lNbuo/EJPfjgBi3D8AAAA/HwAAAAAAAAABOQQAAGABAABoC/+ZTW7qPxCT344AYtw/AAAAPx8AAAAAAAAAAToEAABgAQAAaAv/mU1u6j8Qk9+OAGLcPwAAAD8+AAAAAAAAAAE7BAAAYAEAAGgL/5lNbuo/EJPfjgBi3D8AAAA/PgAAAAAAAAABPAQAAGABAABoC/+ZTW7qPxCT344AYtw/AAAAPz4AAAAAAAAAAT0EAABgAQAAaAv/mU1u6j8Qk9+OAGLcPwAAAD8+AAAAAAAAAAE+BAAAYAEAAGgL/5lNbuo/EJPfjgBi3D8AAAA/PgAAAAAAAAABPwQAAGABAABoC/+ZTW7qPxCT344AYtw/AAAAPz4AAAAAAAAAAUAEAABgAQAAaAv/mU1u6j8Qk9+OAGLcPwAAAD9dAAAAAAAAAAFBBAAAYAEAABR+8kUOWOo/1FxDm+aU3D8AAAA/bAAAAAAAAAABQgQAAGABAAC0j9I84FHqP+ByYlRI0Nw/AAAAP4wAAAAAAAAAAUMEAABgAQAA9rKSKoRF6j+AIfhmoRzdPwAAAD+MAAAAAAAAAAFEBAAAYAEAAIQuObkZPuo/jDcXIANY3T8AAAA/mwAAAAAAAAABRQQAAGABAAAAFKbfcjXqP3QyaN/XrN0/AAAAP5sAAAAAAAAAAUYEAABgAQAAsru/PoEw6j/4xS/4oxLePwAAAD+rAAAAAAAAAAFHBAAAYAEAAHj5EgbMLOo/MA08ZPRv3j8AAAA/qwAAAAAAAAABSAQAAGABAAAcC/P8nSbqP/jsvik83t4/AAAAP8oAAAAAAAAAAUkEAABgAQAA4khGxOgi6j/IzEHvg0zfPwAAAD/KAAAAAAAAAAFKBAAAYAEAAM6yDFysIeo/kKzEtMu63z8AAAA/2gAAAAAAAAABSwQAAGABAAAuoSxl2ifqP3oS32kFHeA/AAAAP9oAAAAAAAAAAUwEAABgAQAAoCWG1kQv6j9ggqBMKVTgPwAAAD/pAAAAAAAAAAFNBAAAYAEAAEpsjIBkOuo/RvJhL02L4D8AAAA/6QAAAAAAAAABTgQAAGABAAAwdT9jOUnqPwa8xTszvuA/AAAAP/kAAAAAAAAAAU8EAABgAQAAJhQsrkpZ6j9eHqChEALhPwAAAD/5AAAAAAAAAAFQBAAAYAEAAPaGpSjjZuo/+EGm17gw4T8AAAA/GAEAAAAAAAABUQQAAGABAADI+R6je3TqP0oZ8WDlVuE/AAAAPxgBAAAAAAAAAVIEAABgAQAAhtZetdeA6j92St4T1HjhPwAAAD8YAQAAAAAAAAFTBAAAYAEAAFhJ2C9wjuo/Vi8QGkeS4T8AAAA/NwEAAAAAAAABVAQAAGABAAAovFGqCJzqPxBu5El8p+E/AAAAPzcBAAAAAAAAAVUEAABgAQAA5piRvGSo6j+mBlujc7jhPwAAAD83AQAAAAAAAAFWBAAAYAEAAH5JXv5Hsuo/Wrqf9vev4T8AAAA/VwEAAAAAAAABVwQAAGABAAAY+ipAK7zqPzQUQiC6q+E/AAAAP1cBAAAAAAAAAVgEAABgAQAAYlIR4RzB6j+ee8vGwprhPwAAAD9XAQAAAAAAAAFZBAAAYAEAAPoC3iIAy+o/MImyQwmO4T8AAAA/ZgEAAAAAAAABWgQAAGABAACAHXH8ptPqP+CxZ7rcZ+E/AAAAP2YBAAAAAAAAAVsEAABgAQAAzHVXnZjY6j9oNL9acj3hPwAAAD+GAQAAAAAAAAFcBAAAYAEAAAY4BNZN3Oo/OHhCy9L94D8AAAA/hgEAAAAAAAABXQQAAGABAAAsZHemxt7qP3iu3r7syuA/AAAAP5UBAAAAAAAAAV4EAABgAQAAPvqwDgPg6j+25HqyBpjgPwAAAD+VAQAAAAAAAAFfBAAAYAEAAGImJN974uo/Zg0wKdpx4D8AAAA/pQEAAAAAAAABYAQAAGABAABiJiTfe+LqP/CPh8lvR+A/AAAAP6UBAAAAAAAAAWEEAABgAQAAilKXr/Tk6j8Qq1XD/C3gPwAAAD/EAQAAAAAAAAFiBAAAYAEAAHi8XUe44+o/vtMKOtAH4D8AAAA/xAEAAAAAAAABYwQAAGABAAB4vF1HuOPqP9z4f2FHw98/AAAAP8QBAAAAAAAAAWQEAABgAQAAUJDqdj/h6j/U4mCo5YffPwAAAD/jAQAAAAAAAAFlBAAAYAEAAFCQ6nY/4eo/qLFz9fZl3z8AAAA/4wEAAAAAAAABZgQAAGABAAAYzj0+it3qPzQ0y5WMO98/AAAAP+MBAAAAAAAAAWcEAABgAQAA3guRBdXZ6j/Y0fAvr/fePwAAAD/zAQAAAAAAAAFoBAAAYAEAALrfHTVc1+o/hG8WytGz3j8AAAA/8wEAAAAAAAABaQQAAGABAACAHXH8ptPqP8Slsr3rgN4/AAAAPxICAAAAAAAAAWoEAABgAQAASFvEw/HP6j+YdMUK/V7ePwAAAD8SAgAAAAAAAAFrBAAAYAEAACIvUfN4zeo/RBLrpB8b3j8AAAA/EgIAAAAAAAABbAQAAGABAADobKS6w8nqP6BjVZLGzt0/AAAAPzECAAAAAAAAAW0EAABgAQAAULzXeOC/6j+0aATT8XndPwAAAD8xAgAAAAAAAAFuBAAAYAEAAMqhRJ85t+o/gCH4ZqEc3T8AAAA/MQIAAAAAAAABbwQAAGABAABYHestz6/qPyi/HQHE2Nw/AAAAP1ECAAAAAAAAAXAEAABgAQAA1AJYVCin6j8gqf5HYp3cPwAAAD9RAgAAAAAAAAFxBAAAYAEAAIiqcbM2ouo/EJPfjgBi3D8AAAA/UQIAAAAAAAABcgQAAGABAAA+UosSRZ3qP3z6aDUJUdw/AAAAP18CAAAAAAAAAXMEAABgAQAA3mNrCReX6j9QyXuCGi/cPwAAAD9fAgAAAAAAAAF0BAAAYAEAAJILhWglkuo/kP8XdjT82z8AAAA/fwIAAAAAAAABdQQAAGABAAAK8fGOfonqP7Aa5m/B4ts/AAAAP38CAAAAAAAAAXYEAABgAQAAwJgL7oyE6j88nT0QV7jbPwAAAD+OAgAAAAAAAAF3BAAAYAEAAGKq6+Refuo/8FCCY9uv2z8AAAA/jgIAAAAAAAABeAQAAGABAAAUUgVEbXnqPxBsUF1olts/AAAAP54CAAAAAAAAAXkEAABgAQAAtmPlOj9z6j+c7qf9/WvbPwAAAD+eAgAAAAAAAAF6BAAAYAEAAC5JUmGYauo/BFYxpAZb2z8AAAA/vQIAAAAAAAABewQAAGABAADAxPjvLWPqP5zup/39a9s/AAAAP70CAAAAAAAAAXwEAABgAQAATkCffsNb6j8whx5X9XzbPwAAAD+9AgAAAAAAAAF9BAAAYAEAAKL5mNSjUOo/pATHtl+n2z8AAAA/zQIAAAAAAAABfgQAAGABAADQhh9aC0PqP2jOKsNF2ts/AAAAP80CAAAAAAAAAX8EAABgAQAAePkSBsws6j8wrq2IjUjcPwAAAD/sAgAAAAAAAAGABAAAYAEAAEqYeYIFGeo/bPW59N2l3D8AAAA/7AIAAAAAAAABgQQAAGABAABKmHmCBRnqP2z1ufTdpdw/AAAAP/wCAAAAAAAAAYIEAABgAQAASph5ggUZ6j9s9bn03aXcPwAAAD/8AgAAAAAAAAGDBAAAYAEAAEqYeYIFGeo/bPW59N2l3D8AAAA/CwMAAAAAAAABhAQAAGABAAAsGTn40IXOP/jFL/ijEt4/AAAAPwAAAAAAAAAAAYUEAABgAQAA4MBSV9+Azj8Y4f3xMPndPwAAAD8ZAAAAAAAAAAGGBAAAYAEAAODAUlffgM4/GOH98TD53T8AAAA/GQAAAAAAAAABhwQAAGABAADgwFJX34DOPxjh/fEw+d0/AAAAPygAAAAAAAAAAYgEAABgAQAA4MBSV9+Azj8Y4f3xMPndPwAAAD8oAAAAAAAAAAGJBAAAYAEAAODAUlffgM4/GOH98TD53T8AAAA/KAAAAAAAAAABigQAAGABAADgwFJX34DOPxjh/fEw+d0/AAAAPygAAAAAAAAAAYsEAABgAQAA4MBSV9+Azj8Y4f3xMPndPwAAAD9IAAAAAAAAAAGMBAAAYAEAAODAUlffgM4/GOH98TD53T8AAAA/SAAAAAAAAAABjQQAAGABAADgwFJX34DOPxjh/fEw+d0/AAAAP0gAAAAAAAAAAY4EAABgAQAA4MBSV9+Azj8Y4f3xMPndPwAAAD9IAAAAAAAAAAGPBAAAYAEAALJfudMYbc4/wFeUWrvp3D8AAAA/hgAAAAAAAAABkAQAAGABAADOVgbxQ17OPwCOME7Vttw/AAAAP4YAAAAAAAAAAZEEAABgAQAA6k1TDm9Pzj/wdxGVc3vcPwAAAD+GAAAAAAAAAAGSBAAAYAEAAAZFoCuaQM4/5GHy2xFA3D8AAAA/lgAAAAAAAAABkwQAAGABAADU4wao0yzOP0izXMm489s/AAAAP5YAAAAAAAAAAZQEAABgAQAAwHm6QTgKzj8QbFBdaJbbPwAAAD+1AAAAAAAAAAGVBAAAYAEAAF63hzqr4s0/IHH/nZNB2z8AAAA/tQAAAAAAAAABlgQAAGABAABoRIjxOrHNP1iRfNhL09o/AAAAP7UAAAAAAAAAAZcEAABgAQAAvClvSbyEzT8gSnBs+3XaPwAAAD/UAAAAAAAAAAGYBAAAYAEAAA4PVqE9WM0/OE8frSYh2j8AAAA/1AAAAAAAAAABmQQAAGABAAAWnFZYzSbNP9zsREdJ3dk/AAAAP9QAAAAAAAAAAZoEAABgAQAAttkjUUD/zD9cWX0ufXfZPwAAAD/zAAAAAAAAAAGbBAAAYAEAAL5mJAjQzcw/EA3CgQFv2T8AAAA/8wAAAAAAAAABnAQAAGABAAAwQ1h9fJLMP5yPGSKXRNk/AAAAP/MAAAAAAAAAAZ0EAABgAQAAuhbZD1RIzD/o29TOEk3ZPwAAAD8TAQAAAAAAAAGeBAAAYAEAAFhUpgjHIMw/9PHzh3SI2T8AAAA/EwEAAAAAAAABnwQAAGABAABi4aa/Vu/LP4iKauFrmdk/AAAAPxMBAAAAAAAAAaAEAABgAQAAtMaNF9jCyz9IVM7tUczZPwAAAD8iAQAAAAAAAAGhBAAAYAEAAFQEWxBLm8s/CB4y+jf/2T8AAAA/IgEAAAAAAAABogQAAGABAABCmg6qr3jLP4Cb2lmiKdo/AAAAP0IBAAAAAAAAAaMEAABgAQAAeoio5AVbyz/4GIO5DFTaPwAAAD9CAQAAAAAAAAGkBAAAYAEAALB2Qh9cPcs/2P20v39t2j8AAAA/UQEAAAAAAAABpQQAAGABAAC4A0PW6wvLPyxgjyVdsdo/AAAAP1EBAAAAAAAAAaYEAABgAQAACukpLm3fyj84dq7evuzaPwAAAD9hAQAAAAAAAAGnBAAAYAEAAMgdREQLqco/2CRE8Rc52z8AAAA/YQEAAAAAAAABqAQAAGABAACCUl5aqXLKP6QEx7Zfp9s/AAAAP4ABAAAAAAAAAakEAABgAQAAQId4cEc8yj9w5El8pxXcPwAAAD+AAQAAAAAAAAGqBAAAYAEAAPq7koblBco/MK6tiI1I3D8AAAA/gAEAAAAAAAABqwQAAGABAACa+V9/WN7JPyCp/kdindw/AAAAP5ABAAAAAAAAAawEAABgAQAAODcteMu2yT+UJqenzMfcPwAAAD+QAQAAAAAAAAGtBAAAYAEAAPZrR45pgMk/oDzGYC4D3T8AAAA/rwEAAAAAAAABrgQAAGABAABkSHsDFkXJP6xS5RmQPt0/AAAAP68BAAAAAAAAAa8EAABgAQAAIn2VGbQOyT/gmfGF4JvdPwAAAD+/AQAAAAAAAAGwBAAAYAEAAJBZyY5g08g/hEiHmDno3T8AAAA/vwEAAAAAAAABsQQAAGABAABOjuOk/pzIP9yqYf4WLN4/AAAAP84BAAAAAAAAAbIEAABgAQAA6suwnXF1yD+kiuTDXprePwAAAD/OAQAAAAAAAAGzBAAAYAEAANhhZDfWUsg/kIU1gzPv3j8AAAA/7QEAAAAAAAABtAQAAGABAAAsR0uPVybIP8jMQe+DTN8/AAAAP+0BAAAAAAAAAbUEAABgAQAAzIQYiMr+xz9IYAkIULLfPwAAAD/tAQAAAAAAAAG2BAAAYAEAAGrC5YA918c/mi2tY5ID4D8AAAA//QEAAAAAAAABtwQAAGABAAAMALN5sK/HP8zpKfMxQ+A/AAAAP/0BAAAAAAAAAbgEAABgAQAA9pVmExWNxz/8paaC0YLgPwAAAD8cAgAAAAAAAAG5BAAAYAEAAOIrGq15asc/4BVoZfW54D8AAAA/HAIAAAAAAAABugQAAGABAAC0yoAps1bHP8qFKUgZ8eA/AAAAPysCAAAAAAAAAbsEAABgAQAA/iJnyqRbxz+IT41U/yPhPwAAAD8rAgAAAAAAAAG8BAAAYAEAAJjTMwyIZcc/JHOTiqdS4T8AAAA/OwIAAAAAAAABvQQAAGABAAB83ObuXHTHP5rwO+oRfeE/AAAAPzsCAAAAAAAAAb4EAABgAQAA9pVmExWNxz80FEIguqvhPwAAAD9aAgAAAAAAAAG/BAAAYAEAAL6nzNi+qsc/qpHqfyTW4T8AAAA/WgIAAAAAAAABwAQAAGABAAC4GswhL9zHP0i18LXMBOI/AAAAP1oCAAAAAAAAAcEEAABgAQAAYjXlya0IyD++MpkVNy/iPwAAAD95AgAAAAAAAAHCBAAAYAEAABBQ/nEsNcg/WFafS99d4j8AAAA/eQIAAAAAAAABwwQAAGABAAC8ahcaq2HIP87TR6tJiOI/AAAAP3kCAAAAAAAAAcQEAABgAQAAADb9Aw2YyD/WXteH+qXiPwAAAD+JAgAAAAAAAAHFBAAAYAEAAGL4Lwuav8g/kJ2rty+74j8AAAA/iQIAAAAAAAABxgQAAGABAABaay9UCvHIP7rOmGoe3eI/AAAAP6gCAAAAAAAAAccEAABgAQAA6o773l0syT+as8pwkfbiPwAAAD+oAgAAAAAAAAHIBAAAYAEAAC5a4ci/Ysk/6ooV+r0c4z8AAAA/qAIAAAAAAAAByQQAAGABAABWLnqV9qfJP2AIvlkoR+M/AAAAP8cCAAAAAAAAAcoEAABgAQAA5lFGIErjyT8aR5KJXVzjPwAAAD/HAgAAAAAAAAHLBAAAYAEAAFx+xY1yLco/jDmrDBdp4z8AAAA/xwIAAAAAAAABzAQAAGABAACCUl5aqXLKP5DEOunHhuM/AAAAP+YCAAAAAAAAAc0EAABgAQAARNfDaMPByj/eEPaVQ4/jPwAAAD/mAgAAAAAAAAHOBAAAYAEAAB5TdpQIAss/TAMPGf2b4z8AAAA/5gIAAAAAAAABzwQAAGABAADg19uiIlHLPyZdsUK/l+M/AAAAP/YCAAAAAAAAAdAEAABgAQAACqx0b1mWyz8mXbFCv5fjPwAAAD/2AgAAAAAAAAHRBAAAYAEAAH7Y89yB4Ms/ArdTbIGT4z8AAAA/FQMAAAAAAAAB0gQAAGABAABYVKYIxyDMP7ZqmL8Fi+M/AAAAPxUDAAAAAAAAAdMEAABgAQAANtBYNAxhzD8i0iFmDnrjPwAAAD8lAwAAAAAAAAHUBAAAYAEAAOLqcdyKjcw/jDmrDBdp4z8AAAA/JQMAAAAAAAAB1QQAAGABAAC+ZiQI0M3MP0Lt71+bYOM/AAAAPzUDAAAAAAAAAdYEAABgAQAA6Dq91AYTzT/yFaXWbjrjPwAAAD81AwAAAAAAAAHXBAAAYAEAAMS2bwBMU80/vlkoR8/64j8AAAA/VAMAAAAAAAAB2AQAAGABAACgMiIskZPNP2j3TeHxtuI/AAAAP1QDAAAAAAAAAdkEAABgAQAAFl+hmbndzT/u7hWl1m7iPwAAAD9UAwAAAAAAAAHaBAAAYAEAAMB5ukE4Cs4/AvTE5QEa4j8AAAA/cwMAAAAAAAAB2wQAAGABAAAgPO1IxTHOPzyf0fxqyeE/AAAAP3MDAAAAAAAAAdwEAABgAQAAgv4fUFJZzj9WLxAaR5LhPwAAAD9zAwAAAAAAAAHdBAAAYAEAAJZobLbte84/jtocMbBB4T8AAAA/kgMAAAAAAAAB3gQAAGABAAAQIuzapZTOP8qFKUgZ8eA/AAAAP5IDAAAAAAAAAd8EAABgAQAA9CqfvXqjzj9MffEL/qjgPwAAAD+SAwAAAAAAAAHgBAAAYAEAAECDhV5sqM4/9hoXpiBl4D8AAAA/ogMAAAAAAAAB4QQAAGABAAD0Kp+9eqPOP+wE+Oy+KeA/AAAAP6IDAAAAAAAAAeIEAABgAQAArNK4HImezj+cwuNtLfbfPwAAAD/BAwAAAAAAAAHjBAAAYAEAAHhxH5nCis4/aHvXAd2Y3z8AAAA/wQMAAAAAAAAB5AQAAGABAABIEIYV/HbOP3yAhkIIRN8/AAAAP8EDAAAAAAAAAeUEAABgAQAAGK/skTVjzj+QhTWDM+/ePwAAAD/gAwAAAAAAAAHmBAAAYAEAAAZFoCuaQM4/pIrkw16a3j8AAAA/4AMAAAAAAAAB5wQAAGABAAA8Mzpm8CLOP+TAgLd4Z94/AAAAP+ADAAAAAAAAAegEAABgAQAAKsnt/1QAzj/cqmH+FizePwAAAD/wAwAAAAAAAAHpBAAAYAEAAMYGu/jH2M0/OPzL673f3T8AAAA/8AMAAAAAAAAB6gQAAGABAABoRIjxOrHNPwC1v39tgt0/AAAAPw8EAAAAAAAAAesEAABgAQAAcNGIqMp/zT9gBiptFDbdPwAAAD8PBAAAAAAAAAHsBAAAYAEAAA4PVqE9WM0/CKRPBzfy3D8AAAA/HwQAAAAAAAAB7QQAAGABAACwTCOasDDNP5Qmp6fMx9w/AAAAPx8EAAAAAAAAAe4EAABgAQAAMJOjdfgXzT8gqf5HYp3cPwAAAD8vBAAAAAAAAAHvBAAAYAEAAIZ4is1568w/XN+aO3xq3D8AAAA/LwQAAAAAAAAB8AQAAGABAAByDj5n3sjMP+Rh8tsRQNw/AAAAP00EAAAAAAAAAfEEAABgAQAAFEwLYFGhzD+8MAUpIx7cPwAAAD9NBAAAAAAAAAHyBAAAYAEAALKJ2FjEecw/SLNcybjz2z8AAAA/XAQAAAAAAAAB8wQAAGABAABSx6VRN1LMP2jOKsNF2ts/AAAAP1wEAAAAAAAAAfQEAABgAQAA8ARzSqoqzD88nT0QV7jbPwAAAD9sBAAAAAAAAAH1BAAAYAEAAK45jWBI9Ms/pATHtl+n2z8AAAA/bAQAAAAAAAAB9gQAAGABAACgXEGxPKDLP3zT2QNxhds/AAAAP4sEAAAAAAAAAfcEAABgAQAA/M4owE1Cyz+kBMe2X6fbPwAAAD+LBAAAAAAAAAH4BAAAYAEAAHQ4XeyJ1co/+GahHD3r2z8AAAA/iwQAAAAAAAAB+QQAAGABAACK314ROUHKP1DJe4IaL9w/AAAAP5sEAAAAAAAAAfoEAABgAQAAit9eETlByj9QyXuCGi/cPwAAAD+bBAAAAAAAAAH7BAAAYAEAAIrfXhE5Qco/UMl7ghov3D8AAAA/ugQAAAAAAAAB/AQAAGABAACK314ROUHKP1DJe4IaL9w/AAAAP7oEAAAAAAAAAf0EAABgAQAAHlN2lAgCyz/YJETxFznbPwAAAD8AAAAAAAAAAAH+BAAAYAEAAOQUkWE2mso/INCNefpo3T8AAAA/DwAAAAAAAAAB/wQAAGABAABu6BH0DVDKP4RIh5g56N0/AAAAPw8AAAAAAAAAAQAFAABgAQAA3sRFaboUyj84/Mvrvd/dPwAAAD8fAAAAAAAAAAEBBQAAYAEAAGyYxvuRysk/oGNVksbO3T8AAAA/HwAAAAAAAAABAgUAAGABAADadPpwPo/JPwjL3jjPvd0/AAAAPz4AAAAAAAAAAQMFAABgAQAAlKkUh9xYyT/AfiOMU7XdPwAAAD8+AAAAAAAAAAEEBQAAYAEAAOqO+95dLMk/oGNVksbO3T8AAAA/PgAAAAAAAAABBQUAAGABAADyG/yV7frIP7B5dEsoCt4/AAAAP04AAAAAAAAAAQYFAABgAQAAkFnJjmDTyD8E3E6xBU7ePwAAAD9OAAAAAAAAAAEHBQAAYAEAAH7vfCjFsMg/pIrkw16a3j8AAAA/bQAAAAAAAAABCAUAAGABAAAANv0DDZjIP2xqZ4mmCN8/AAAAP20AAAAAAAAAAQkFAABgAQAAztRjgEaEyD/0/S6icm7fPwAAAD99AAAAAAAAAAEKBQAAYAEAADoklz5jesg/vN2xZ7rc3z8AAAA/fQAAAAAAAAABCwUAAGABAADqy7CdcXXIPxCrVcP8LeA/AAAAP4wAAAAAAAAAAQwFAABgAQAAoHPK/H9wyD9CZ9JSnG3gPwAAAD+MAAAAAAAAAAENBQAAYAEAAFQb5FuOa8g/nlQ8lSrP4D8AAAA/rAAAAAAAAAABDgUAAGABAACgc8r8f3DIP2SpL37BH+E/AAAAP6wAAAAAAAAAAQ8FAABgAQAAhnx931R/yD+a8DvqEX3hPwAAAD+sAAAAAAAAAAEQBQAAYAEAABotSiE4icg/YkUv06jN4T8AAAA/uwAAAAAAAAABEQUAAGABAACa5slF8KHIP0i18LXMBOI/AAAAP7sAAAAAAAAAARIFAABgAQAArFAWrIvEyD9Syw9vLkDiPwAAAD/bAAAAAAAAAAETBQAAYAEAAKbDFfX79cg/FJVzexRz4j8AAAA/2wAAAAAAAAABFAUAAGABAAA05+F/TzHJPzzGYC4DleI/AAAAP+oAAAAAAAAAARUFAABgAQAAxgquCqNsyT9M3H/nZNDiPwAAAD/qAAAAAAAAAAEWBQAAYAEAAOzeRtfZsck/dA1tmlPy4j8AAAA/+gAAAAAAAAABFwUAAGABAABiC8ZEAvzJP1h9Ln13KeM/AAAAP/oAAAAAAAAAARgFAABgAQAAJJArUxxLyj/2oDSzH1jjPwAAAD8ZAQAAAAAAAAEZBQAAYAEAADBtdwIon8o/kMQ66ceG4z8AAAA/GQEAAAAAAAABGgUAAGABAADS+o/zFv3KP0wDDxn9m+M/AAAAPxkBAAAAAAAAARsFAABgAQAAxuCOhfdfyz8GQuNIMrHjPwAAAD84AQAAAAAAAAEcBQAAYAEAANC92jQDtMs/eDT8y+u94z8AAAA/OAEAAAAAAAABHQUAAGABAADCo9nG4xbMP6Rl6X7a3+M/AAAAPzgBAAAAAAAAAR4FAABgAQAAsonYWMR5zD86/l/Y0fDjPwAAAD9IAQAAAAAAAAEfBQAAYAEAAAy/CqnB0sw/qPB4W4v94z8AAAA/SAEAAAAAAAABIAUAAGABAAAWnFZYzSbNP/Y8NAgHBuQ/AAAAP2cBAAAAAAAAASEFAABgAQAA8hcJhBJnzT+EShuFTfnjPwAAAD9nAQAAAAAAAAEiBQAAYAEAADjj7m10nc0/ElgCApTs4z8AAAA/ZwEAAAAAAAABIwUAAGABAAB6rtRX1tPNP8KAt3hnxuM/AAAAP4YBAAAAAAAAASQFAABgAQAAKsnt/1QAzj9wqWzvOqDjPwAAAD+GAQAAAAAAAAElBQAAYAEAAGyU0+m2Ns4/9qA0sx9Y4z8AAAA/hgEAAAAAAAABJgUAAGABAABkB9MyJ2jOPwqm4/NKA+M/AAAAP6UBAAAAAAAAAScFAABgAQAAxMkFOrSPzj9o903h8bbiPwAAAD+lAQAAAAAAAAEoBQAAYAEAAPQqn716o84/oqJa+Fpm4j8AAAA/pQEAAAAAAAABKQUAAGABAABAg4VebKjOPwL0xOUBGuI/AAAAP8QBAAAAAAAAASoFAABgAQAAjttr/12tzj9iRS/TqM3hPwAAAD/EAQAAAAAAAAErBQAAYAEAAPQqn716o84/BljFkBps4T8AAAA/xAEAAAAAAAABLAUAAGABAABcetJ7l5nOP14eoKEQAuE/AAAAP+MBAAAAAAAAAS0FAABgAQAAeHEfmcKKzj/citiIRJzgPwAAAD/jAQAAAAAAAAEuBQAAYAEAAEgQhhX8ds4/PNxCdutP4D8AAAA/4wEAAAAAAAABLwUAAGABAAAYr+yRNWPOP5otrWOSA+A/AAAAP/MBAAAAAAAAATAFAABgAQAABkWgK5pAzj8gLxxVYZDfPwAAAD/zAQAAAAAAAAExBQAAYAEAAKSCbSQNGc4/RDl61rfm3j8AAAA/EgIAAAAAAAABMgUAAGABAADccAdfY/vNP0woCl6BVt4/AAAAPxICAAAAAAAAATMFAABgAQAAFl+hmbndzT/wrxA/QtfdPwAAAD8SAgAAAAAAAAE0BQAAYAEAAExNO9QPwM0/jDcXIANY3T8AAAA/MQIAAAAAAAABNQUAAGABAAA44+5tdJ3NPwikTwc38tw/AAAAPzECAAAAAAAAATYFAABgAQAA2CC8Zud1zT8gqf5HYp3cPwAAAD8xAgAAAAAAAAE3BQAAYAEAACoGo75oSc0/xEYk4oRZ3D8AAAA/UQIAAAAAAAABOAUAAGABAAAWnFZYzSbNP3DkSXynFdw/AAAAP1ECAAAAAAAAATkFAABgAQAAaoE9sE76zD9Is1zJuPPbPwAAAD9RAgAAAAAAAAE6BQAAYAEAAL5mJAjQzcw/sBrmb8Hi2z8AAAA/YAIAAAAAAAABOwUAAGABAAB4mz4ebpfMP/BQgmPbr9s/AAAAP2ACAAAAAAAAATwFAABgAQAA6ndykxpczD8QbFBdaJbbPwAAAD9/AgAAAAAAAAE9BQAAYAEAAAz8v2fVG8w/fNPZA3GF2z8AAAA/fwIAAAAAAAABPgUAAGABAACaz0D6rNHLP7gJdveKUts/AAAAP38CAAAAAAAAAT8FAABgAQAAcPunLXaMyz9AjM2XICjbPwAAAD+fAgAAAAAAAAFABQAAYAEAAJJ/9QExTMs/QIzNlyAo2z8AAAA/nwIAAAAAAAABQQUAAGABAABuq1w1+gbLPyBx/52TQds/AAAAP58CAAAAAAAAAUIFAABgAQAAdDhd7InVyj/kOmOqeXTbPwAAAD++AgAAAAAAAAFDBQAAYAEAALKz991vhso/8FCCY9uv2z8AAAA/vgIAAAAAAAABRAUAAGABAACK314ROUHKPyiYjs8rDdw/AAAAP74CAAAAAAAAAUUFAABgAQAA+ruShuUFyj+kK1bo93LcPwAAAD/dAgAAAAAAAAFGBQAAYAEAALbwrJyDz8k/SNrr+lC/3D8AAAA/3QIAAAAAAAABRwUAAGABAAAmzeARMJTJPzTVPLolFN0/AAAAP90CAAAAAAAAAUgFAABgAQAAHPCUYiRAyT9UF5rlSsbdPwAAAD/tAgAAAAAAAAFJBQAAYAEAABzwlGIkQMk/VBea5UrG3T8AAAA/7QIAAAAAAAABSgUAAGABAAAc8JRiJEDJP1QXmuVKxt0/AAAAP+0CAAAAAAAAAUsFAABgAQAAHPCUYiRAyT9UF5rlSsbdPwAAAD8MAwAAAAAAAAFMBQAAYAEAACiz7n6BZrE/BljFkBps4T8AAAA/AAAAAAAAAAABTQUAAGABAAAos+5+gWaxPwZYxZAabOE/AAAAPxAAAAAAAAAAAU4FAABgAQAAKLPufoFmsT8GWMWQGmzhPwAAAD8QAAAAAAAAAAFPBQAAYAEAACiz7n6BZrE/BljFkBps4T8AAAA/HwAAAAAAAAABUAUAAGABAAAcme0QYsmxP+4rhx5X9eA/AAAAPx8AAAAAAAAAAVEFAABgAQAAfFsgGO/wsT94rt6+7MrgPwAAAD8/AAAAAAAAAAFSBQAAYAEAAHDOH2FfIrI/kj4d3MiT4D8AAAA/PwAAAAAAAAABUwUAAGABAACcorgtlmeyPzzcQnbrT+A/AAAAP04AAAAAAAAAAVQFAABgAQAAZLQe8z+Fsj+euDxAQyHgPwAAAD9OAAAAAAAAAAFVBQAAYAEAAMR2UfrMrLI/CCptFDbl3z8AAAA/XgAAAAAAAAABVgUAAGABAABgJx48sLayP0BK6k7udt8/AAAAP14AAAAAAAAAAVcFAABgAQAAJDmEAVrUsj9UT5mPGSLfPwAAAD9yAAAAAAAAAAFYBQAAYAEAACQ5hAFa1LI/+Oy+KTze3j8AAAA/cgAAAAAAAAABWQUAAGABAACMiLe/dsqyP6SK5MNemt4/AAAAP4IAAAAAAAAAAVoFAABgAQAAxHZR+syssj8wDTxk9G/ePwAAAD+CAAAAAAAAAAFbBQAAYAEAAJgVuHYGmbI/JPccq5I03j8AAAA/kQAAAAAAAAABXAUAAGABAADQkFJo7EmyP4RIh5g56N0/AAAAP5EAAAAAAAAAAV0FAABgAQAAqLy5m7UEsj90Mmjf16zdPwAAAD+xAAAAAAAAAAFeBQAAYAEAAOg3VI2btbE/9J6gxgtH3T8AAAA/sQAAAAAAAAABXwUAAGABAAD4UVX7ulKxP1TwCrSy+tw/AAAAP7EAAAAAAAAAAWAFAABgAQAA0H28LoQNsT9I2uv6UL/cPwAAAD/AAAAAAAAAAAFhBQAAYAEAABD5ViBqvrA/1FxDm+aU3D8AAAA/wAAAAAAAAAABYgUAAGABAAAgE1iOiVuwP1zfmjt8atw/AAAAP98AAAAAAAAAAWMFAABgAQAAAJh/8cTJrz+cFTcvljfcPwAAAD/fAAAAAAAAAAFkBQAAYAEAAPBq6Ek98K4/cORJfKcV3D8AAAA/3wAAAAAAAAABZQUAAGABAACw3Lce7wKuP7Aa5m/B4ts/AAAAP/8AAAAAAAAAAWYFAABgAQAA0BC6+i09rT/QNbRpTsnbPwAAAD//AAAAAAAAAAFnBQAAYAEAAFgh8EsZPKw/xB+VsOyN2z8AAAA//wAAAAAAAAABaAUAAGABAACIb/OVdxOrPwRWMaQGW9s/AAAAPx4BAAAAAAAAAWkFAABgAQAAGIAp52ISqj8gcf+dk0HbPwAAAD8eAQAAAAAAAAFqBQAAYAEAAAhTkj/bOKk/YKebka0O2z8AAAA/HgEAAAAAAAABawUAAGABAADIxGEUjUuoP6zzVj4pF9s/AAAAPy4BAAAAAAAAAWwFAABgAQAASLuW91itpz9gp5uRrQ7bPwAAAD8uAQAAAAAAAAFtBQAAYAEAAJBQMlde+6Y/rPNWPikX2z8AAAA/TQEAAAAAAAABbgUAAGABAACwhDQznTWmP/g/EuukH9s/AAAAP00BAAAAAAAAAW8FAABgAQAAoFedixVcpT/YJETxFznbPwAAAD9cAQAAAAAAAAFwBQAAYAEAAEiva/Kn0aQ/uAl294pS2z8AAAA/XAEAAAAAAAABcQUAAGABAACgRAdSrR+kP2y9ukoPSts/AAAAP2wBAAAAAAAAAXIFAABgAQAAUJzVuD+Voz9QouxQgmPbPwAAAD9sAQAAAAAAAAFzBQAAYAEAAHDQ15R+z6I/5Dpjqnl02z8AAAA/iwEAAAAAAAABdAUAAGABAAD44A3mac6hP1y4Cwrknts/AAAAP4sBAAAAAAAAAXUFAABgAQAAIBUQwqgIoT+wGuZvweLbPwAAAD+LAQAAAAAAAAF2BQAAYAEAANiG35ZaG6A/vDAFKSMe3D8AAAA/qwEAAAAAAAABdwUAAGABAABgbPjI/gyeP8RGJOKEWdw/AAAAP6sBAAAAAAAAAXgFAABgAQAAkI1ka9UKnD+0QXWhWa7cPwAAAD+rAQAAAAAAAAF5BQAAYAEAAJB6zjFtzpo/NNU8uiUU3T8AAAA/ugEAAAAAAAABegUAAGABAADA4tLp6kKZPyDQjXn6aN0/AAAAP7oBAAAAAAAAAXsFAABgAQAAYA0KqfXelz8Iy944z73dPwAAAD/ZAQAAAAAAAAF8BQAAYAEAAIBBDIU0GZc/RBLrpB8b3j8AAAA/2QEAAAAAAAABfQUAAGABAACQLnZLzNyVP+TAgLd4Z94/AAAAP9kBAAAAAAAAAX4FAABgAQAAoGJ4JwsXlT/Qu9F2TbzePwAAAD/5AQAAAAAAAAF/BQAAYAEAAFDUR/y8KZQ/CAPe4p0Z3z8AAAA/+QEAAAAAAAABgAUAAGABAABQwbHCVO2SP6ixc/X2Zd8/AAAAP/kBAAAAAAAAAYEFAABgAQAA4LfmpSBPkj9IYAkIULLfPwAAAD8YAgAAAAAAAAGCBQAAYAEAAADs6IFfiZE/vtMKOtAH4D8AAAA/GAIAAAAAAAABgwUAAGABAACA4h1lK+uQP1z3EHB4NuA/AAAAPxgCAAAAAAAAAYQFAABgAQAAgOIdZSvrkD/QdLnP4mDgPwAAAD8oAgAAAAAAAAGFBQAAYAEAABAg612ew5A//KWmgtGC4D8AAAA/KAIAAAAAAAABhgUAAGABAAAQIOtdnsOQP5jJrLh5seA/AAAAP0cCAAAAAAAAAYcFAABgAQAAgOIdZSvrkD/ooPdBptfgPwAAAD9HAgAAAAAAAAGIBQAAYAEAAOCkUGy4EpE/Xh6goRAC4T8AAAA/VgIAAAAAAAABiQUAAGABAAAA7OiBX4mRP6716io9KOE/AAAAP1YCAAAAAAAAAYoFAABgAQAAwHBOkHnYkT/gsWe63GfhPwAAAD9mAgAAAAAAAAGLBQAAYAEAAMBwTpB52JE/etVt8ISW4T8AAAA/ZgIAAAAAAAABjAUAAGABAACA9bOekyeSP2JFL9OozeE/AAAAP4MCAAAAAAAAAY0FAABgAQAA4LfmpSBPkj/WwtcyE/jhPwAAAD+DAgAAAAAAAAGOBQAAYAEAAKA8TLQ6npI/mow7P/kq4j8AAAA/gwIAAAAAAAABjwUAAGABAADAg+TJ4RSTP+hjhsglUeI/AAAAP6MCAAAAAAAAAZAFAABgAQAA0JZ6A0pRlD9c4S4okHviPwAAAD+jAgAAAAAAAAGRBQAAYAEAAKBieCcLF5U/+gQ1Xjiq4j8AAAA/owIAAAAAAAABkgUAAGABAACgdQ5hc1OWP0zcf+dk0OI/AAAAP8ICAAAAAAAAAZMFAABgAQAAQMZxk05olz9QZw/EFe7iPwAAAD/CAgAAAAAAAAGUBQAAYAEAAFDZB822pJg/epj8dgQQ4z8AAAA/wgIAAAAAAAABlQUAAGABAAAAcQMVOTCaPxAxc9D7IOM/AAAAP9ECAAAAAAAAAZYFAABgAQAAcEbMVS6Umz+myekp8zHjPwAAAD/RAgAAAAAAAAGXBQAAYAEAAJCg+qQ9R50/8hWl1m464z8AAAA/8QIAAAAAAAABmAUAAGABAACw+ij0TPqeP2AIvlkoR+M/AAAAP/ECAAAAAAAAAZkFAABgAQAAyGzeKDt+oD8aR5KJXVzjPwAAAD/xAgAAAAAAAAGaBQAAYAEAAAj7DlSJa6E//ivEj9B14z8AAAA/EAMAAAAAAAABmwUAAGABAACwS3KGZICiP94Q9pVDj+M/AAAAPxADAAAAAAAAAZwFAABgAQAAKFU9o5geoz9wqWzvOqDjPwAAAD8QAwAAAAAAAAGdBQAAYAEAABAhO8dZ5KM/BkLjSDKx4z8AAAA/IAMAAAAAAAABngUAAGABAADAi59nVJakP8KAt3hnxuM/AAAAPyADAAAAAAAAAZ8FAABgAQAAQJVqhIg0pT8KzXIl487jPwAAAD8/AwAAAAAAAAGgBQAAYAEAAAAa0JKig6U/Whku0l7X4z8AAAA/PwMAAAAAAAABoQUAAGABAACYPZwd9r6lP4C/i6ic2+M/AAAAP04DAAAAAAAAAaIFAABgAQAAgCObr9Yhpj+kZel+2t/jPwAAAD9OAwAAAAAAAAGjBQAAYAEAAKhqM8V9mKY/MnPQ+yDT4z8AAAA/XgMAAAAAAAABpAUAAGABAADwEmVe6yKnP8KAt3hnxuM/AAAAP14DAAAAAAAAAaUFAABgAQAASLuW91itpz8GQuNIMrHjPwAAAD99AwAAAAAAAAGmBQAAYAEAAPgl+5dTX6g/cKls7zqg4z8AAAA/fQMAAAAAAAABpwUAAGABAABAziwxwemoP94Q9pVDj+M/AAAAP30DAAAAAAAAAagFAABgAQAA+DiR0bubqT9sHt0SioLjPwAAAD+NAwAAAAAAAAGpBQAAYAEAABBmKHlDdao/st8I41Rt4z8AAAA/jQMAAAAAAAABqgUAAGABAABI9FikkWKrP/4rxI/QdeM/AAAAP6wDAAAAAAAAAasFAABgAQAA6ES81mx3rD/WhWa5knHjPwAAAD+sAwAAAAAAAAGsBQAAYAEAAAByU370UK0/st8I41Rt4z8AAAA/vAMAAAAAAAABrQUAAGABAACw3Lce7wKuPxpHkoldXOM/AAAAP7wDAAAAAAAAAa4FAABgAQAAyCNQNJZ5rj9gCL5ZKEfjPwAAAD/LAwAAAAAAAAGvBQAAYAEAAPBq6Ek98K4/FrwCraw+4z8AAAA/ywMAAAAAAAABsAUAAGABAADYUOfbHVOvP6bJ6SnzMeM/AAAAP+sDAAAAAAAAAbEFAABgAQAA0Dbmbf61rz8QMXPQ+yDjPwAAAD/rAwAAAAAAAAGyBQAAYAEAAGBasvhR8a8/epj8dgQQ4z8AAAA/6wMAAAAAAAABswUAAGABAACU74sDNiCwPwqm4/NKA+M/AAAAPwoEAAAAAAAAAbQFAABgAQAA8LG+CsNHsD90DW2aU/LiPwAAAD8KBAAAAAAAAAG1BQAAYAEAALjDJNBsZbA/lCg7lODY4j8AAAA/CgQAAAAAAAABtgUAAGABAAAchlfX+YywP7ZDCY5tv+I/AAAAPykEAAAAAAAAAbcFAABgAQAAeEiK3oa0sD+uuHmxvKHiPwAAAD8pBAAAAAAAAAG4BQAAYAEAANgKveUT3LA/pi3q1AuE4j8AAAA/KQQAAAAAAAABuQUAAGABAAAIbFZp2u+wPzSwQXWhWeI/AAAAPzkEAAAAAAAAAboFAABgAQAAOM3v7KADsT/i2PbrdDPiPwAAAD85BAAAAAAAAAG7BQAAYAEAAJiPIvQtK7E/SLXwtcwE4j8AAAA/WAQAAAAAAAABvAUAAGABAACYjyL0LSuxP4Jg/cw1tOE/AAAAP1gEAAAAAAAAAb0FAABgAQAAmI8i9C0rsT8kc5OKp1LhPwAAAD9oBAAAAAAAAAG+BQAAYAEAAGwuiXBnF7E/6KD3QabX4D8AAAA/aAQAAAAAAAABvwUAAGABAACsqSNiTciwPxY25Z+tS+A/AAAAP3cEAAAAAAAAAcAFAABgAQAArKkjYk3IsD8WNuWfrUvgPwAAAD93BAAAAAAAAAHBBQAAYAEAAKypI2JNyLA/Fjbln61L4D8AAAA/hgQAAAAAAAABwgUAAGABAACsqSNiTciwPxY25Z+tS+A/AAAAP4YEAAAAAAAAAcMFAABgAQAA0EHBCfRwnz9EgJJ9IkLVPwAAAD8AAAAAAAAAAAHEBQAAYAEAADAE9BCBmJ8/mLvdsWe61D8AAAA/HwAAAAAAAAABxQUAAGABAAAwBPQQgZifP5i73bFnutQ/AAAAPx8AAAAAAAAAAcYFAABgAQAAMAT0EIGYnz+Yu92xZ7rUPwAAAD8fAAAAAAAAAAHHBQAAYAEAADAE9BCBmJ8/mLvdsWe61D8AAAA/PgAAAAAAAAAByAUAAGABAAAwBPQQgZifP5i73bFnutQ/AAAAPz4AAAAAAAAAAckFAABgAQAAMAT0EIGYnz+Yu92xZ7rUPwAAAD8+AAAAAAAAAAHKBQAAYAEAADAE9BCBmJ8/mLvdsWe61D8AAAA/PgAAAAAAAAABywUAAGABAAAwBPQQgZifP5i73bFnutQ/AAAAPz4AAAAAAAAAAcwFAABgAQAAsNT8gHyBnD/w5bhtdqLTPwAAAD9TAAAAAAAAAAHNBQAAYAEAAED/M0CHHZs/EAGHZwOJ0z8AAAA/YgAAAAAAAAABzgUAAGABAAAgpQXxd2qZP+TPmbQUZ9M/AAAAP2IAAAAAAAAAAc8FAABgAQAAYA0KqfXelz9wUvFUqjzTPwAAAD+CAAAAAAAAAAHQBQAAYAEAACBsQ0Q/tZU/SCEEorsa0z8AAAA/ggAAAAAAAAAB0QUAAGABAAAAEhX1LwKUP0ghBKK7GtM/AAAAP5EAAAAAAAAAAdIFAABgAQAAwHBOkHnYkT9oPNKbSAHTPwAAAD+hAAAAAAAAAAHTBQAAYAEAAICVRDpSv44/aDzSm0gB0z8AAAA/oQAAAAAAAAAB1AUAAGABAABAzlFiyxyKP9y5evuyK9M/AAAAP6EAAAAAAAAAAdUFAABgAQAA4AZfikR6hT+cg94HmV7TPwAAAD/AAAAAAAAAAAHWBQAAYAEAAEDE0cDXJoE/EAGHZwOJ0z8AAAA/wAAAAAAAAAAB1wUAAGABAAAAIOpEcoF7P/DluG12otM/AAAAP8AAAAAAAAAAAdgFAABgAQAAwMrGQZ3xdT9oY2HN4MzTPwAAAD/fAAAAAAAAAAHZBQAAYAEAAMB+blv8/3A/VF6yjLUh1D8AAAA/3wAAAAAAAAAB2gUAAGABAAAAi1hdh5VqP0BZA0yKdtQ/AAAAP98AAAAAAAAAAdsFAABgAQAAAAY+yq3uYT8oVFQLX8vUPwAAAD//AAAAAAAAAAHcBQAAYAEAAABOn1RJgVc/YJtgd68o1T8AAAA//wAAAAAAAAAB3QUAAGABAAAAbN0PDzxLPzB74zz3ltU/AAAAP/8AAAAAAAAAAd4FAABgAQAAANQsQ81YQT/8WmYCPwXWPwAAAD8OAQAAAAAAAAHfBQAAYAEAAAAghSluSkY/MKJybo9i1j8AAAA/DgEAAAAAAAAB4AUAAGABAAAAbN0PDzxLP0jOsOBS2dY/AAAAPy0BAAAAAAAAAeEFAABgAQAAAChz4XgIVT/ofEbzqyXXPwAAAD8tAQAAAAAAAAHiBQAAYAEAAAAGPsqt7mE/iCvcBQVy1z8AAAA/LQEAAAAAAAAB4wUAAGABAAAAxBoKwEpuP1gLX8tM4Nc/AAAAP00BAAAAAAAAAeQFAABgAQAAANSRXtGPdj9kIX6ErhvYPwAAAD9NAQAAAAAAAAHlBQAAYAEAAEAzgH7avXw/uINY6otf2D8AAAA/TQEAAAAAAAAB5gUAAGABAACAUgLsJRSCP+S0RZ16gdg/AAAAP2wBAAAAAAAAAecFAABgAQAAwIvEmF7JhT+YaIrw/njYPwAAAD9sAQAAAAAAAAHoBQAAYAEAAKDXHH//uoo/rG05MSok2D8AAAA/bAEAAAAAAAAB6QUAAGABAADgi3kdHiGOP1gLX8tM4Nc/AAAAP3wBAAAAAAAAAeoFAABgAQAA4KRQbLgSkT9oEA4MeIvXPwAAAD98AQAAAAAAAAHrBQAAYAEAACBGF9FuPJM/gBW9TKM21z8AAAA/mwEAAAAAAAAB7AUAAGABAABg5901JWaVPyCdwy1kt9Y/AAAAP5sBAAAAAAAAAe0FAABgAQAAwM88sIIGmD9w2A5iqS/WPwAAAD+bAQAAAAAAAAHuBQAAYAEAAJB6zjFtzpo/BEr2iQh11T8AAAA/ugEAAAAAAAAB7wUAAGABAADAG5WWI/icP6DR/GrJ9dQ/AAAAP7oBAAAAAAAAAfAFAABgAQAA4HXD5TKrnj/0DEifDm7UPwAAAD+6AQAAAAAAAAHxBQAAYAEAABDoeBohL6A/KC3F2cb/0z8AAAA/2QEAAAAAAAAB8gUAAGABAAC4Ut26G+GgP1xNQhR/kdM/AAAAP9kBAAAAAAAAAfMFAABgAQAACPsOVIlroT8kBjaoLjTTPwAAAD/ZAQAAAAAAAAH0BQAAYAEAABgopvsQRaI/ENr3NWu90j8AAAA/+QEAAAAAAAAB9QUAAGABAAAA9KMf0gqjPyTfpnaWaNI/AAAAP/kBAAAAAAAAAfYFAABgAQAAgP1uPAapoz+AMBFkPRzSPwAAAD/5AQAAAAAAAAH3BQAAYAEAAMiloNVzM6Q/eBryqtvg0T8AAAA/CAIAAAAAAAAB+AUAAGABAAAgTtJu4b2kP0zpBPjsvtE/AAAAPwgCAAAAAAAAAfkFAABgAQAAcPYDCE9IpT8AnUlLcbbRPwAAAD8nAgAAAAAAAAH6BQAAYAEAAJg9nB32vqU/TOkE+Oy+0T8AAAA/JwIAAAAAAAAB+wUAAGABAAAoYWioSfqlPyzONv5f2NE/AAAAPycCAAAAAAAAAfwFAABgAQAAgCObr9Yhpj8Ms2gE0/HRPwAAAD83AgAAAAAAAAH9BQAAYAEAAODlzbZjSaY/GMmHvTQt0j8AAAA/NwIAAAAAAAAB/gUAAGABAABAqAC+8HCmPyTfpnaWaNI/AAAAP1YCAAAAAAAAAf8FAABgAQAA0MvMSESspj/IjTyJ77TSPwAAAD9WAgAAAAAAAAEABgAAYAEAAJBQMlde+6Y/vJ6sASZF0z8AAAA/ZgIAAAAAAAABAQYAAGABAADwEmVe6yKnP4h+L8dts9M/AAAAP2YCAAAAAAAAAQIGAABgAQAAuJfKbAVypz/s9ijmrDLUPwAAAD92AgAAAAAAAAEDBgAAYAEAABBa/XOSmac/4AeZXuPC1D8AAAA/dgIAAAAAAAABBAYAAGABAAB4HDB7H8GnPyRlxIOVW9U/AAAAP5UCAAAAAAAAAQUGAABgAQAA2N5igqzopz+E3b2i1NrVPwAAAD+VAgAAAAAAAAEGBgAAYAEAANjeYoKs6Kc/5FW3wRNa1j8AAAA/pAIAAAAAAAABBwYAAGABAABIu5b3WK2nPyyz4ubF8tY/AAAAP6QCAAAAAAAAAQgGAABgAQAA4Phj8MuFpz/Ud5eygHrXPwAAAD+0AgAAAAAAAAEJBgAAYAEAAFDVl2V4Sqc/hDxMfjsC2D8AAAA/tAIAAAAAAAABCgYAAGABAADAscvaJA+nPwDQE5cHaNg/AAAAP9MCAAAAAAAAAQsGAABgAQAAkFAyV177pj/symRW3LzYPwAAAD/TAgAAAAAAAAEMBgAAYAEAADiO/0/R06Y/SC0/vLkA2T8AAAA/0wIAAAAAAAABDQYAAGABAAAQR2c6Kl2mP1BDXnUbPNk/AAAAP+MCAAAAAAAAAQ4GAABgAQAAsIQ0M501pj/o29TOEk3ZPwAAAD/jAgAAAAAAAAEPBgAAYAEAAChhaKhJ+qU/fHRLKApe2T8AAAA/4wIAAAAAAAABEAYAAGABAACYPZwd9r6lP3x0SygKXtk/AAAAPwIDAAAAAAAAAREGAABgAQAAABrQkqKDpT98dEsoCl7ZPwAAAD8CAwAAAAAAAAESBgAAYAEAAHD2AwhPSKU/yMAG1YVm2T8AAAA/EgMAAAAAAAABEwYAAGABAACwcZ75NPmkP+jb1M4STdk/AAAAPxIDAAAAAAAAARQGAABgAQAAIE7SbuG9pD+cjxkil0TZPwAAAD8hAwAAAAAAAAEVBgAAYAEAAJAqBuSNgqQ/CPeiyJ8z2T8AAAA/IQMAAAAAAAABFgYAAGABAAAABzpZOkekPygSccIsGtk/AAAAP0EDAAAAAAAAARcGAABgAQAAcONtzuYLpD9ILT+8uQDZPwAAAD9BAwAAAAAAAAEYBgAAYAEAAKheCMDMvKM/7MpkVty82D8AAAA/YAMAAAAAAAABGQYAAGABAACA/W48BqmjPywBAUr2idg/AAAAP2ADAAAAAAAAARoGAABgAQAAIDs8NXmBoz8A0BOXB2jYPwAAAD9gAwAAAAAAAAEbBgAAYAEAAJAXcKolRqM/+Ln03aUs2D8AAAA/cAMAAAAAAAABHAYAAGABAAAoVT2jmB6jP+yj1SRE8dc/AAAAP3ADAAAAAAAAAR0GAABgAQAAmDFxGEXjoj9M9T8S66TXPwAAAD+PAwAAAAAAAAEeBgAAYAEAABAOpY3xp6I/YPruUhZQ1z8AAAA/jwMAAAAAAAABHwYAAGABAAAYKKb7EEWiP9xmJzpK6tY/AAAAP54DAAAAAAAAASAGAABgAQAAMEKnaTDioT+oHxvO+YzWPwAAAD+eAwAAAAAAAAEhBgAAYAEAAKAe297cpqE/cNgOYqkv1j8AAAA/rgMAAAAAAAABIgYAAGABAAB410LJNTChP/BER0ndydU/AAAAP64DAAAAAAAAASMGAABgAQAAYJCqs465oD+4/TrdjGzVPwAAAD/NAwAAAAAAAAEkBgAAYAEAADhJEp7nQqA/FE+lyjMg1T8AAAA/zQMAAAAAAAABJQYAAGABAADQQcEJ9HCfP3SgD7ja09Q/AAAAP80DAAAAAAAAASYGAABgAQAAgLOQ3qWDnj8AI2dYcKnUPwAAAD/tAwAAAAAAAAEnBgAAYAEAAFAlYLNXlp0/1PF5pYGH1D8AAAA/7QMAAAAAAAABKAYAAGABAABAEsp571mcP/QMSJ8ObtQ/AAAAP+0DAAAAAAAAASkGAABgAQAAQP8zQIcdmz/0DEifDm7UPwAAAD8MBAAAAAAAAAEqBgAAYAEAAABxAxU5MJo/rMCM8pJl1D8AAAA/DAQAAAAAAAABKwYAAGABAAAgpQXxd2qZP2B00UUXXdQ/AAAAPwwEAAAAAAAAASwGAABgAQAA4BbVxSl9mD/M21rsH0zUPwAAAD8bBAAAAAAAAAEtBgAAYAEAAMDPPLCCBpg/gI+fP6RD1D8AAAA/GwQAAAAAAAABLgYAAGABAACgiKSa24+XP8zbWuwfTNQ/AAAAPysEAAAAAAAAAS8GAABgAQAAYPpzb42ilj/s9ijmrDLUPwAAAD87BAAAAAAAAAEwBgAAYAEAACBZrQrXeJQ/qJn9wPqZ0z8AAAA/OwQAAAAAAAABMQYAAGABAAAgWa0K13iUP6iZ/cD6mdM/AAAAP0oEAAAAAAAAATIGAABgAQAAIFmtCtd4lD+omf3A+pnTPwAAAD9KBAAAAAAAAAEzBgAAYAEAACBZrQrXeJQ/qJn9wPqZ0z8AAAA/SgQAAAAAAAABNAYAAGABAAA6JJc+Y3rIP+TPmbQUZ9M/AAAAPwAAAAAAAAAAATUGAABgAQAAOiSXPmN6yD/kz5m0FGfTPwAAAD8QAAAAAAAAAAE2BgAAYAEAADoklz5jesg/5M+ZtBRn0z8AAAA/EAAAAAAAAAABNwYAAGABAAA6JJc+Y3rIP+TPmbQUZ9M/AAAAPy8AAAAAAAAAATgGAABgAQAAOiSXPmN6yD/kz5m0FGfTPwAAAD8vAAAAAAAAAAE5BgAAYAEAADoklz5jesg/5M+ZtBRn0z8AAAA/LwAAAAAAAAABOgYAAGABAAA6JJc+Y3rIP+TPmbQUZ9M/AAAAPy8AAAAAAAAAATsGAABgAQAAOiSXPmN6yD/kz5m0FGfTPwAAAD8/AAAAAAAAAAE8BgAAYAEAADoklz5jesg/5M+ZtBRn0z8AAAA/PwAAAAAAAAABPQYAAGABAAA6JJc+Y3rIP+TPmbQUZ9M/AAAAPz8AAAAAAAAAAT4GAABgAQAAOiSXPmN6yD/kz5m0FGfTPwAAAD8/AAAAAAAAAAE/BgAAYAEAAEY+mKyCF8g/sIiNSMQJ0z8AAAA/bgAAAAAAAAABQAYAAGABAABiNeXJrQjIPxjwFu/M+NI/AAAAP30AAAAAAAAAAUEGAABgAQAABHOywiDhxz/wvik83tbSPwAAAD99AAAAAAAAAAFCBgAAYAEAAPAIZlyFvsc/XCaz4ubF0j8AAAA/nQAAAAAAAAABQwYAAGABAAD2lWYTFY3HPxDa9zVrvdI/AAAAP50AAAAAAAAAAUQGAABgAQAA4isarXlqxz/IjTyJ77TSPwAAAD+sAAAAAAAAAAFFBgAAYAEAADgRAQX7Pcc/ENr3NWu90j8AAAA/rAAAAAAAAAABRgYAAGABAAAip7SeXxvHP1wms+LmxdI/AAAAP7wAAAAAAAAAAUcGAABgAQAADj1oOMT4xj9cJrPi5sXSPwAAAD+8AAAAAAAAAAFIBgAAYAEAAEQrAnMa28Y/iFegldXn0j8AAAA/5AAAAAAAAAABSQYAAGABAADKcYJOYsLGP5Btv043I9M/AAAAP+QAAAAAAAAAAUoGAABgAQAAmhDpypuuxj8E62euoU3TPwAAAD/kAAAAAAAAAAFLBgAAYAEAANL+ggXykMY/EAGHZwOJ0z8AAAA/9AAAAAAAAAABTAYAAGABAAC8lDafVm7GP9DK6nPpu9M/AAAAPwMBAAAAAAAAAU0GAABgAQAA2IuDvIFfxj90eYCGQgjUPwAAAD8DAQAAAAAAAAFOBgAAYAEAAELbtnqeVcY/7PYo5qwy1D8AAAA/EwEAAAAAAAABTwYAAGABAACoKuo4u0vGP9TxeaWBh9Q/AAAAPxMBAAAAAAAAAVAGAABgAQAAEHod99dBxj8MOYYR0uTUPwAAAD8yAQAAAAAAAAFRBgAAYAEAAKgq6ji7S8Y/FE+lyjMg1T8AAAA/MgEAAAAAAAABUgYAAGABAAB6yVC19DfGP4zMTSqeStU/AAAAP0IBAAAAAAAAAVMGAABgAQAAeslQtfQ3xj+Y4mzj/4XVPwAAAD9CAQAAAAAAAAFUBgAAYAEAAHrJULX0N8Y/8ERHSd3J1T8AAAA/UgEAAAAAAAABVQYAAGABAAAucWoUAzPGPySMU7UtJ9Y/AAAAP1IBAAAAAAAAAVYGAABgAQAAEHod99dBxj9AuJEn8Z3WPwAAAD9xAQAAAAAAAAFXBgAAYAEAAELbtnqeVcY/dP+dk0H71j8AAAA/cQEAAAAAAAABWAYAAGABAABwPFD+ZGnGP2D67lIWUNc/AAAAP3EBAAAAAAAAAVkGAABgAQAACO0cQEhzxj8s2nEYXr7XPwAAAD+QAQAAAAAAAAFaBgAAYAEAAFZFA+E5eMY/zIgHK7cK2D8AAAA/kAEAAAAAAAABWwYAAGABAADu9c8iHYLGPyDr4ZCUTtg/AAAAP5ABAAAAAAAAAVwGAABgAQAA0v6CBfKQxj8M5jJQaaPYPwAAAD+gAQAAAAAAAAFdBgAAYAEAAAJgHIm4pMY/OBcgA1jF2D8AAAA/oAEAAAAAAAABXgYAAGABAAAywbUMf7jGPxj8UQnL3tg/AAAAP78BAAAAAAAAAV8GAABgAQAAsHo1MTfRxj/cxbUVsRHZPwAAAD+/AQAAAAAAAAFgBgAAYAEAAHaMm/bg7sY/CPeiyJ8z2T8AAAA/vwEAAAAAAAABYQYAAGABAACK9udcfBHHPzAokHuOVdk/AAAAP94BAAAAAAAAAWIGAABgAQAAUghOIiYvxz9cWX0ufXfZPwAAAD/eAQAAAAAAAAFjBgAAYAEAAP4iZ8qkW8c/9PHzh3SI2T8AAAA/3gEAAAAAAAABZAYAAGABAAASjbMwQH7HP4iKauFrmdk/AAAAP+4BAAAAAAAAAWUGAABgAQAAJvf/ltugxz8cI+E6Y6rZPwAAAD/uAQAAAAAAAAFmBgAAYAEAAPAIZlyFvsc/lKCJms3U2T8AAAA/DQIAAAAAAAABZwYAAGABAAC4GswhL9zHP9zsREdJ3dk/AAAAPw0CAAAAAAAAAWgGAABgAQAAfiwy59j5xz8oOQD0xOXZPwAAAD8dAgAAAAAAAAFpBgAAYAEAAOLuZO5lIcg//AcTQdbD2T8AAAA/HQIAAAAAAAABagYAAGABAABcqOQSHjrIP7S7V5Rau9k/AAAAPywCAAAAAAAAAWsGAABgAQAAJLpK2MdXyD+opTjb+H/ZPwAAAD8sAgAAAAAAAAFsBgAAYAEAAOrLsJ1xdcg/XFl9Ln132T8AAAA/TAIAAAAAAAABbQYAAGABAABqhTDCKY7IP5yPGSKXRNk/AAAAP0wCAAAAAAAAAW4GAABgAQAAmubJRfChyD+8qucbJCvZPwAAAD9MAgAAAAAAAAFvBgAAYAEAAMhHY8m2tcg/tJTIYsLv2D8AAAA/awIAAAAAAAABcAYAAGABAACsUBasi8TIP+zKZFbcvNg/AAAAP2sCAAAAAAAAAXEGAABgAQAA3LGvL1LYyD9MHM9Dg3DYPwAAAD9rAgAAAAAAAAFyBgAAYAEAAA4TSbMY7Mg/RAawiiE12D8AAAA/igIAAAAAAAABcwYAAGABAACGzMjX0ATJP1gLX8tM4Nc/AAAAP4oCAAAAAAAAAXQGAABgAQAAbNV7uqUTyT+YQfu+Zq3XPwAAAD+KAgAAAAAAAAF1BgAAYAEAAJw2FT5sJ8k/qEaq/5FY1z8AAAA/qQIAAAAAAAABdgYAAGABAADqjvveXSzJP5QabI3O4dY/AAAAP6kCAAAAAAAAAXcGAABgAQAA0JeuwTI7yT+IBE3UbKbWPwAAAD+pAgAAAAAAAAF4BgAAYAEAAGRIewMWRck/FIekdAJ81j8AAAA/uQIAAAAAAAABeQYAAGABAAAc8JRiJEDJP7gkyg4lONY/AAAAP7kCAAAAAAAAAXoGAABgAQAAgD/IIEE2yT/QKXlPUOPVPwAAAD/YAgAAAAAAAAF7BgAAYAEAADTn4X9PMck/5C4okHuO1T8AAAA/2AIAAAAAAAABfAYAAGABAADqjvveXSzJP7j9Ot2MbNU/AAAAP9gCAAAAAAAAAX0GAABgAQAAUN4unXoiyT9EgJJ9IkLVPwAAAD/2AgAAAAAAAAF+BgAAYAEAAAaGSPyIHck/RICSfSJC1T8AAAA/9gIAAAAAAAABfwYAAGABAABs1Xu6pRPJP2CbYHevKNU/AAAAP/YCAAAAAAAAAYAGAABgAQAAhszI19AEyT+g0fxqyfXUPwAAAD8WAwAAAAAAAAGBBgAAYAEAAKbDFfX79cg/dKAPuNrT1D8AAAA/FgMAAAAAAAABggYAAGABAADAumISJ+fIP5i73bFnutQ/AAAAPxYDAAAAAAAAAYMGAABgAQAAkFnJjmDTyD+41qur9KDUPwAAAD8lAwAAAAAAAAGEBgAAYAEAABSgSWqousg/jKW++AV/1D8AAAA/JQMAAAAAAAABhQYAAGABAACa5slF8KHIP4CPnz+kQ9Q/AAAAP0UDAAAAAAAAAYYGAABgAQAAGi1KITiJyD9UXrKMtSHUPwAAAD9FAwAAAAAAAAGHBgAAYAEAAKBzyvx/cMg/dHmAhkII1D8AAAA/VAMAAAAAAAABiAYAAGABAAAkukrYx1fIP+DgCS1L99M/AAAAP1QDAAAAAAAAAYkGAABgAQAAEFD+cSw1yD8cF6YgZcTTPwAAAD9kAwAAAAAAAAGKBgAAYAEAAGI15cmtCMg/PDJ0GvKq0z8AAAA/ZAMAAAAAAAABiwYAAGABAACIuTKeaMjHP+TPmbQUZ9M/AAAAP4MDAAAAAAAAAYwGAABgAQAAvqfM2L6qxz+wiI1IxAnTPwAAAD+DAwAAAAAAAAGNBgAAYAEAAL6nzNi+qsc/sIiNSMQJ0z8AAAA/gwMAAAAAAAABjgYAAGABAAC+p8zYvqrHP7CIjUjECdM/AAAAP4MDAAAAAAAAAY8GAABgAQAAvqfM2L6qxz+wiI1IxAnTPwAAAD+TAwAAAAAAAAGQBgAAYAEAAEM4e7zx8do/CJgU7TgM1z8AAAA/AAAAAAAAAAABkQYAAGABAAC1vNQtXPnaP7S7V5Rau9k/AAAAPx8AAAAAAAAAAZIGAABgAQAAtbzULVz52j/Mr5ZcT9bYPwAAAD8fAAAAAAAAAAGTBgAAYAEAALW81C1c+do/XFl9Ln132T8AAAA/HwAAAAAAAAABlAYAAGABAAC1vNQtXPnaP7S7V5Rau9k/AAAAPygAAAAAAAAAAZUGAABgAQAAkZBhXeP22j9IVM7tUczZPwAAAD8oAAAAAAAAAAGWBgAAYAEAAEM4e7zx8do/SFTO7VHM2T8AAAA/KAAAAAAAAAABlwYAAGABAADRsyFLh+raP0hUzu1RzNk/AAAAP0cAAAAAAAAAAZgGAABgAQAAXy/I2Rzj2j+8qucbJCvZPwAAAD9XAAAAAAAAAAGZBgAAYAEAAKFSiMfA1to//OCDDz742D8AAAA/VwAAAAAAAAABmgYAAGABAADjdUi1ZMraP+zKZFbcvNg/AAAAP2YAAAAAAAAAAZsGAABgAQAA/2yV0o+72j8sAQFK9onYPwAAAD9mAAAAAAAAAAGcBgAAYAEAAKnfiH5Qpdo/ANATlwdo2D8AAAA/hQAAAAAAAAABnQYAAGABAAB5fu/6iZHaP/i59N2lLNg/AAAAP4UAAAAAAAAAAZ4GAABgAQAA/cRv1tF42j+EPEx+OwLYPwAAAD+FAAAAAAAAAAGfBgAAYAEAAPOPSSOEZ9o/pFcaeMjo1z8AAAA/lQAAAAAAAAABoAYAAGABAADBLrCfvVPaP3gmLcXZxtc/AAAAP5UAAAAAAAAAAaEGAABgAQAAR3UwewU72j94Ji3F2cbXPwAAAD+0AAAAAAAAAAGiBgAAYAEAAMu7sFZNIto/pFcaeMjo1z8AAAA/tAAAAAAAAAABowYAAGABAAC/hoqj/xDaP8yIByu3Ctg/AAAAP8QAAAAAAAAAAaQGAABgAQAAt1Fk8LH/2T/YnibkGEbYPwAAAD/UAAAAAAAAAAGlBgAAYAEAADuY5Mv55tk/5LRFnXqB2D8AAAA/1AAAAAAAAAABpgYAAGABAAAxY74YrNXZP8yvllxP1tg/AAAAP9QAAAAAAAAAAacGAABgAQAATVoLNtfG2T9QQ151GzzZPwAAAD/zAAAAAAAAAAGoBgAAYAEAANvVscRsv9k/1NYljueh2T8AAAA/8wAAAAAAAAABqQYAAGABAADb1bHEbL/ZPxg0UbOZOto/AAAAP/MAAAAAAAAAAaoGAABgAQAATVoLNtfG2T/A+AV/VMLaPwAAAD8CAQAAAAAAAAGrBgAAYAEAAOMK2He60Nk/uAl294pS2z8AAAA/AgEAAAAAAAABrAYAAGABAACj5xeKFt3ZPxyCbxbK0ds/AAAAPyIBAAAAAAAAAa0GAABgAQAARc0Kf0f42T98+mg1CVHcPwAAAD8iAQAAAAAAAAGuBgAAYAEAAE0CMTKVCdo/tEF1oVmu3D8AAAA/MQEAAAAAAAABrwYAAGABAACljz2G1B/aPwikTwc38tw/AAAAPzEBAAAAAAAAAbAGAABgAQAArcRjOSIx2j/MbbMTHSXdPwAAAD9BAQAAAAAAAAGxBgAAYAEAAG2ho0t+Pdo/YAYqbRQ23T8AAAA/QQEAAAAAAAABsgYAAGABAAB11sn+y07aP2AGKm0UNt0/AAAAP2ABAAAAAAAAAbMGAABgAQAApzdjgpJi2j8Uum7AmC3dPwAAAD9gAQAAAAAAAAG0BgAAYAEAANeY/AVZdto/NNU8uiUU3T8AAAA/YAEAAAAAAAABtQYAAGABAABTUnwqEY/aP+ByYlRI0Nw/AAAAP38BAAAAAAAAAbYGAABgAQAAg7MVrtei2j88xMxB74PcPwAAAD9/AQAAAAAAAAG3BgAAYAEAALMUrzGetto/BH3A1Z4m3D8AAAA/fwEAAAAAAAABuAYAAGABAADjdUi1ZMraP/BQgmPbr9s/AAAAP48BAAAAAAAAAbkGAABgAQAAE9fhOCve2j9svbpKD0rbPwAAAD+PAQAAAAAAAAG6BgAAYAEAAB8MCOx479o/7CnzMUPk2j8AAAA/rgEAAAAAAAABuwYAAGABAABzmRRAuAXbP0x7XR/ql9o/AAAAP64BAAAAAAAAAbwGAABgAQAAySYhlPcb2z/4GIO5DFTaPwAAAD+uAQAAAAAAAAG9BgAAYAEAAIcDYaZTKNs/CB4y+jf/2T8AAAA/zgEAAAAAAAABvgYAAGABAACTOIdZoTnbP2RvnOfestk/AAAAP84BAAAAAAAAAb8GAABgAQAA58WTreBP2z8QDcKBAW/ZPwAAAD/OAQAAAAAAAAHABgAAYAEAAPH6uWAuYds/CPeiyJ8z2T8AAAA/7QEAAAAAAAABwQYAAGABAABJiMa0bXfbP/zggw8++Ng/AAAAP+0BAAAAAAAAAcIGAABgAQAAeelfODSL2z+kfqmpYLTYPwAAAD/tAQAAAAAAAAHDBgAAYAEAAM92bIxzods/LAEBSvaJ2D8AAAA//AEAAAAAAAABxAYAAGABAAAnBHngsrfbP0wcz0ODcNg/AAAAP/wBAAAAAAAAAcUGAABgAQAAe5GFNPLN2z9wN509EFfYPwAAAD8cAgAAAAAAAAHGBgAAYAEAADtuxUZO2ts/ANATlwdo2D8AAAA/HAIAAAAAAAABxwYAAGABAABFo+v5m+vbP5hoivD+eNg/AAAAPysCAAAAAAAAAcgGAABgAQAAKaye3HD62z/EmXej7ZrYPwAAAD8rAgAAAAAAAAHJBgAAYAEAAOWI3u7MBtw/hGPbr9PN2D8AAAA/SgIAAAAAAAABygYAAGABAAB9OaswsBDcP5B5+mg1Cdk/AAAAP0oCAAAAAAAAAcsGAABgAQAAyZGR0aEV3D/IwAbVhWbZPwAAAD9pAgAAAAAAAAHMBgAAYAEAADsW60IMHdw/SFTO7VHM2T8AAAA/aQIAAAAAAAABzQYAAGABAAAV6ndykxrcP+gCZACrGNo/AAAAP2kCAAAAAAAAAc4GAABgAQAAFep3cpMa3D+MsfkSBGXaPwAAAD+IAgAAAAAAAAHPBgAAYAEAABXqd3KTGtw/oN03hcfb2j8AAAA/iAIAAAAAAAAB0AYAAGABAADvvQSiGhjcP/g/EuukH9s/AAAAP4gCAAAAAAAAAdEGAABgAQAAo2UeASkT3D/EH5Ww7I3bPwAAAD+oAgAAAAAAAAHSBgAAYAEAAFcNOGA3Dtw/PJ09EFe42z8AAAA/qAIAAAAAAAAB0wYAAGABAADliN7uzAbcP/hmoRw969s/AAAAP6gCAAAAAAAAAdQGAABgAQAAcQSFfWL/2z9w5El8pxXcPwAAAD+3AgAAAAAAAAHVBgAAYAEAACmsntxw+ts/cORJfKcV3D8AAAA/twIAAAAAAAAB1gYAAGABAACN+9GajfDbP5wVNy+WN9w/AAAAP9cCAAAAAAAAAdcGAABgAQAAHXd4KSPp2z+cFTcvljfcPwAAAD/XAgAAAAAAAAHYBgAAYAEAAIXGq+c/39s/KJiOzysN3D8AAAA/5gIAAAAAAAAB2QYAAGABAADH6WvV49LbPxyCbxbK0ds/AAAAP+YCAAAAAAAAAdoGAABgAQAABw0sw4fG2z/kOmOqeXTbPwAAAD/2AgAAAAAAAAHbBgAAYAEAAP/XBRA6tds/zA4lOLb92j8AAAA/9gIAAAAAAAAB3AYAAGABAACnSvm7+p7bP5THGMxloNo/AAAAPxUDAAAAAAAAAd0GAABgAQAA3ziT9lCB2z84Tx+tJiHaPwAAAD8VAwAAAAAAAAHeBgAAYAEAAPH6uWAuYds/SFTO7VHM2T8AAAA/FQMAAAAAAAAB3wYAAGABAADfkG36kj7bPzw+rzTwkNk/AAAAPzQDAAAAAAAAAeAGAABgAQAAF38HNekg2z8wKJB7jlXZPwAAAD80AwAAAAAAAAHhBgAAYAEAAHOZFEC4Bds/UENedRs82T8AAAA/NAMAAAAAAAAB4gYAAGABAACth656DujaP7yq5xskK9k/AAAAP0QDAAAAAAAAAeMGAABgAQAAL84uVlbP2j/cxbUVsRHZPwAAAD9EAwAAAAAAAAHkBgAAYAEAALMUrzGetto//OCDDz742D8AAAA/YwMAAAAAAAAB5QYAAGABAAA3Wy8N5p3aP0gtP7y5ANk/AAAAP2MDAAAAAAAAAeYGAABgAQAAu6Gv6C2F2j9kSA22RufYPwAAAD9jAwAAAAAAAAHnBgAAYAEAAPOPSSOEZ9o/7MpkVty82D8AAAA/ggMAAAAAAAAB6AYAAGABAADzj0kjhGfaP+zKZFbcvNg/AAAAP4IDAAAAAAAAAekGAABgAQAA849JI4Rn2j/symRW3LzYPwAAAD+CAwAAAAAAAAHqBgAAYAEAAPOPSSOEZ9o/7MpkVty82D8AAAA/ggMAAAAAAAAB6wYAAGABAABY4IyHq1bjP1gLX8tM4Nc/AAAAPwAAAAAAAAAAAewGAABgAQAARHZAIRA04z/so9UkRPHXPwAAAD8fAAAAAAAAAAHtBgAAYAEAAER2QCEQNOM/7KPVJETx1z8AAAA/HwAAAAAAAAAB7gYAAGABAABEdkAhEDTjP+yj1SRE8dc/AAAAPy8AAAAAAAAAAe8GAABgAQAARHZAIRA04z/so9UkRPHXPwAAAD8vAAAAAAAAAAHwBgAAYAEAAAB/bTUNH+M/DL+jHtHX1z8AAAA/TgAAAAAAAAAB8QYAAGABAACgkE0s3xjjP8Ry6HFVz9c/AAAAP04AAAAAAAAAAfIGAABgAQAAaM6g8ykV4z+0XMm485PXPwAAAD9eAAAAAAAAAAHzBgAAYAEAABx2ulI4EOM/aBAODHiL1z8AAAA/XgAAAAAAAAAB9AYAAGABAAD2SUeCvw3jP9R3l7KAetc/AAAAP14AAAAAAAAAAfUGAABgAQAAhMXtEFUG4z/0kmWsDWHXPwAAAD9tAAAAAAAAAAH2BgAAYAEAANh+52Y1++I/YPruUhZQ1z8AAAA/jQAAAAAAAAAB9wYAAGABAABUZFSNjvLiP/SSZawNYdc/AAAAP40AAAAAAAAAAfgGAABgAQAAlocUezLm4j9A3yBZiWnXPwAAAD+NAAAAAAAAAAH5BgAAYAEAAP7WRzlP3OI/QN8gWYlp1z8AAAA/rAAAAAAAAAAB+gYAAGABAADgC+gdxcniP0DfIFmJadc/AAAAP6wAAAAAAAAAAfsGAABgAQAAEJluoyy84j8gxFJf/ILXPwAAAD+sAAAAAAAAAAH8BgAAYAEAAFK8LpHQr+I/xHLocVXP1z8AAAA/ywAAAAAAAAAB/QYAAGABAAC6C2JP7aXiP5BSazedPdg/AAAAP8sAAAAAAAAAAf4GAABgAQAAIluVDQqc4j8sAQFK9onYPwAAAD/LAAAAAAAAAAH/BgAAYAEAAMJsdQTcleI/SC0/vLkA2T8AAAA/2wAAAAAAAAABAAcAAGABAACcQAI0Y5PiP6ilONv4f9k/AAAAP9sAAAAAAAAAAQEHAABgAQAAnEACNGOT4j9whbugQO7ZPwAAAD/6AAAAAAAAAAECBwAAYAEAAK7WO5yflOI/2P20v39t2j8AAAA/+gAAAAAAAAABAwcAAGABAADWAq9sGJfiPzh2rt6+7No/AAAAP/oAAAAAAAAAAQQHAABgAQAAwmx1BNyV4j/kOmOqeXTbPwAAAD8ZAQAAAAAAAAEFBwAAYAEAADTxznVGneI/PJ09EFe42z8AAAA/GQEAAAAAAAABBgcAAGABAACmdSjnsKTiP/hmoRw969s/AAAAPxkBAAAAAAAAAQcHAABgAQAALJC7wFet4j+Q/xd2NPzbPwAAAD84AQAAAAAAAAEIBwAAYAEAANbWwWp3uOI/kP8XdjT82z8AAAA/OAEAAAAAAAABCQcAAGABAACoSTvlD8biPyiYjs8rDdw/AAAAPzgBAAAAAAAAAQoHAABgAQAAxBSbAJrY4j8omI7PKw3cPwAAAD9YAQAAAAAAAAELBwAAYAEAAKodTuNu5+I/sBrmb8Hi2z8AAAA/WAEAAAAAAAABDAcAAGABAAB6kMddB/XiP/BQgmPbr9s/AAAAP1gBAAAAAAAAAQ0HAABgAQAAci+0qBgF4z9svbpKD0rbPwAAAD9nAQAAAAAAAAEOBwAAYAEAAI76E8SiF+M/DEXBK9DK2j8AAAA/ZwEAAAAAAAABDwcAAGABAACYLzp38CjjPzhPH60mIdo/AAAAP4cBAAAAAAAAARAHAABgAQAAomRgKj464z88Pq808JDZPwAAAD+HAQAAAAAAAAERBwAAYAEAAHLX2aTWR+M/kHn6aDUJ2T8AAAA/hwEAAAAAAAABEgcAAGABAAAeHuBO9lLjP+S0RZ16gdg/AAAAP6YBAAAAAAAAARMHAABgAQAAymTm+BVe4z/MiAcrtwrYPwAAAD+mAQAAAAAAAAEUBwAAYAEAAK5tmdvqbOM/TPU/Euuk1z8AAAA/pgEAAAAAAAABFQcAAGABAABsStntRnnjP4AVvUyjNtc/AAAAP8UBAAAAAAAAARYHAABgAQAATlOM0BuI4z9IzrDgUtnWPwAAAD/FAQAAAAAAAAEXBwAAYAEAAOgDWRL/keM/QLiRJ/Gd1j8AAAA/xQEAAAAAAAABGAcAAGABAACm4JgkW57jPzCicm6PYtY/AAAAP9UBAAAAAAAAARkHAABgAQAAZL3YNreq4z9w2A5iqS/WPwAAAD/VAQAAAAAAAAEaBwAAYAEAACKaGEkTt+M/JIxTtS0n1j8AAAA/9AEAAAAAAAABGwcAAGABAAC6SuWK9sDjP9w/mAiyHtY/AAAAP/QBAAAAAAAAARwHAABgAQAAeCclnVLN4z8EcYW7oEDWPwAAAD/0AQAAAAAAAAEdBwAAYAEAAOqrfg691OM/gO4tGwtr1j8AAAA/EwIAAAAAAAABHgcAAGABAABwxhHoY93jP/Rr1np1ldY/AAAAPxMCAAAAAAAAAR8HAABgAQAA4kprWc7k4z9IzrDgUtnWPwAAAD8TAgAAAAAAAAEgBwAAYAEAAFTPxMo47OM/nDCLRjAd1z8AAAA/MgIAAAAAAAABIQcAAGABAADGUx48o/PjPyDEUl/8gtc/AAAAPzICAAAAAAAAASIHAABgAQAAJEI+RdH54z8Mv6Me0dfXPwAAAD8yAgAAAAAAAAEjBwAAYAEAAHCaJObC/uM/rG05MSok2D8AAAA/QgIAAAAAAAABJAcAAGABAAC88gqHtAPkP+S0RZ16gdg/AAAAP0ICAAAAAAAAASUHAABgAQAA4h5+Vy0G5D/symRW3LzYPwAAAD9hAgAAAAAAAAEmBwAAYAEAAAhL8SemCOQ/SC0/vLkA2T8AAAA/YQIAAAAAAAABJwcAAGABAAAIS/EnpgjkPygSccIsGtk/AAAAP2ECAAAAAAAAASgHAABgAQAA9LS3v2kH5D8I96LInzPZPwAAAD9hAgAAAAAAAAEpBwAAYAEAAM6IRO/wBOQ/nI8ZIpdE2T8AAAA/gQIAAAAAAAABKgcAAGABAACqXNEeeALkP5yPGSKXRNk/AAAAP4ECAAAAAAAAASsHAABgAQAAcJok5sL+4z+cjxkil0TZPwAAAD+BAgAAAAAAAAEsBwAAYAEAAOp/kQwc9uM/6NvUzhJN2T8AAAA/oAIAAAAAAAABLQcAAGABAABUz8TKOOzjP1BDXnUbPNk/AAAAP6ACAAAAAAAAAS4HAABgAQAAglxLUKDe4z8I96LInzPZPwAAAD+/AgAAAAAAAAEvBwAAYAEAAMR/Cz5E0uM/vKrnGyQr2T8AAAA/vwIAAAAAAAABMAcAAGABAADM4B7zMsLjP7yq5xskK9k/AAAAP78CAAAAAAAAATEHAABgAQAA6tdrEF6z4z+8qucbJCvZPwAAAD/PAgAAAAAAAAEyBwAAYAEAABhl8pXFpeM/3MW1FbER2T8AAAA/zwIAAAAAAAABMwcAAGABAABaiLKDaZnjPxj8UQnL3tg/AAAAP+4CAAAAAAAAATQHAABgAQAA1G0fqsKQ4z/symRW3LzYPwAAAD/uAgAAAAAAAAE1BwAAYAEAAJyrcnENjeM/eE289nGS2D8AAAA/7gIAAAAAAAABNgcAAGABAABOU4zQG4jjP7iDWOqLX9g/AAAAPw0DAAAAAAAAATcHAABgAQAABPulLyqD4z9EBrCKITXYPwAAAD8NAwAAAAAAAAE4BwAAYAEAAJJ2TL6/e+M/hDxMfjsC2D8AAAA/DQMAAAAAAAABOQcAAGABAADmL0YUoHDjPwCphGVvnNc/AAAAPywDAAAAAAAAAToHAABgAQAAKlMGAkRk4z/IYXj5Hj/XPwAAAD8sAwAAAAAAAAE7BwAAYAEAAGp2xu/nV+M/SM6w4FLZ1j8AAAA/LAMAAAAAAAABPAcAAGABAABqdsbv51fjP0jOsOBS2dY/AAAAPzwDAAAAAAAAAT0HAABgAQAAanbG7+dX4z9IzrDgUtnWPwAAAD88AwAAAAAAAAE+BwAAYAEAAGp2xu/nV+M/SM6w4FLZ1j8AAAA/WwMAAAAAAAABPwcAAGABAAC2ufHBi17oPzTJAaAnLtc/AAAAPwAAAAAAAAAAAUAHAABgAQAAtrnxwYte6D80yQGgJy7XPwAAAD8gAAAAAAAAAAFBBwAAYAEAALa58cGLXug/NMkBoCcu1z8AAAA/IAAAAAAAAAABQgcAAGABAAC2ufHBi17oPzTJAaAnLtc/AAAAPy8AAAAAAAAAAUMHAABgAQAA2hFSlKU/6D9IzrDgUtnWPwAAAD8vAAAAAAAAAAFEBwAAYAEAAFb3vrr+Nug/tDU6h1vI1j8AAAA/PwAAAAAAAAABRQcAAGABAAC+RvJ4Gy3oP2DTXyF+hNY/AAAAPz8AAAAAAAAAAUYHAABgAQAA7NN4/oIf6D+4JMoOJTjWPwAAAD9sAAAAAAAAAAFHBwAAYAEAAOKeUks1Dug/ZMLvqEf01T8AAAA/bAAAAAAAAAABSAcAAGABAAAQLNnQnADoP6T4i5xhwdU/AAAAP2wAAAAAAAAAAUkHAABgAQAAGo3shYvw5z8we+M895bVPwAAAD98AAAAAAAAAAFKBwAAYAEAAOorUwLF3Oc/mOJs4/+F1T8AAAA/iwAAAAAAAAABSwcAAGABAACmNIAWwsfnP8QTWpbup9U/AAAAP4sAAAAAAAAAAUwHAABgAQAAdtPmkvuz5z+k+IucYcHVPwAAAD+rAAAAAAAAAAFNBwAAYAEAAFgIh3dxoec/jPPcWzYW1j8AAAA/qwAAAAAAAAABTgcAAGABAAB0/9OUnJLnPxSHpHQCfNY/AAAAP6sAAAAAAAAAAU8HAABgAQAAyrjN6nyH5z+UGmyNzuHWPwAAAD+6AAAAAAAAAAFQBwAAYAEAAFg0dHkSgOc/qEaq/5FY1z8AAAA/ugAAAAAAAAABUQcAAGABAAAM3I3YIHvnP4Q8TH47Atg/AAAAP9oAAAAAAAAAAVIHAABgAQAA+EVUcOR55z/EmXej7ZrYPwAAAD/aAAAAAAAAAAFTBwAAYAEAAEaeOhHWfuc/6NvUzhJN2T8AAAA/2gAAAAAAAAABVAcAAGABAAC4IpSCQIbnP0hUzu1RzNk/AAAAP/kAAAAAAAAAAVUHAABgAQAAPD0nXOeO5z8YNFGzmTraPwAAAD/5AAAAAAAAAAFWBwAAYAEAACBG2j68nec/bJYrGXd+2j8AAAA/+QAAAAAAAAABVwcAAGABAAAqewDyCa/nP+AT1HjhqNo/AAAAPxgBAAAAAAAAAVgHAABgAQAAIhrtPBu/5z8sYI8lXbHaPwAAAD8YAQAAAAAAAAFZBwAAYAEAAD7lTFil0ec/4BPUeOGo2j8AAAA/GAEAAAAAAAABWgcAAGABAAA2hDmjtuHnP7Ti5sXyhto/AAAAPygBAAAAAAAAAVsHAABgAQAALCMm7sfx5z/M55UGHjLaPwAAAD8oAQAAAAAAAAFcBwAAYAEAAP6Vn2hg/+c/KDkA9MTl2T8AAAA/RwEAAAAAAAABXQcAAGABAAAu9zjsJhPoP3x0SygKXtk/AAAAP0cBAAAAAAAAAV4HAABgAQAAOCxfn3Qk6D/symRW3LzYPwAAAD9HAQAAAAAAAAFfBwAAYAEAADDLS+qFNOg/+Ln03aUs2D8AAAA/ZgEAAAAAAAABYAcAAGABAAAAPsVkHkLoP5hB+75mrdc/AAAAP2YBAAAAAAAAAWEHAABgAQAAvhoFd3pO6D/IYXj5Hj/XPwAAAD9mAQAAAAAAAAFiBwAAYAEAAEQ1mFAhV+g/SM6w4FLZ1j8AAAA/dgEAAAAAAAABYwcAAGABAADue576QGLoP2DTXyF+hNY/AAAAP3YBAAAAAAAAAWQHAABgAQAAmsKkpGBt6D8kjFO1LSfWPwAAAD+VAQAAAAAAAAFlBwAAYAEAAGo1Hh/5eug/hN29otTa1T8AAAA/lQEAAAAAAAABZgcAAGABAAAWfCTJGIboP3jHnulyn9U/AAAAP6UBAAAAAAAAAWcHAABgAQAA5u6dQ7GT6D/YGAnXGVPVPwAAAD+lAQAAAAAAAAFoBwAAYAEAAMz3UCaGoug/rOcbJCsx1T8AAAA/tAEAAAAAAAABaQcAAGABAADClj1xl7LoPzRqc8TABtU/AAAAP7QBAAAAAAAAAWoHAABgAQAApp/wU2zB6D9UhUG+Te3UPwAAAD/UAQAAAAAAAAFrBwAAYAEAAHYSas4Ez+g/DDmGEdLk1D8AAAA/1AEAAAAAAAABbAcAAGABAAA276ngYNvoPww5hhHS5NQ/AAAAP9QBAAAAAAAAAW0HAABgAQAA4DWwioDm6D80anPEwAbVPwAAAD/zAQAAAAAAAAFuBwAAYAEAAIx8tjSg8eg/zALqHbgX1T8AAAA/8wEAAAAAAAABbwcAAGABAAAQl0kOR/roPyRlxIOVW9U/AAAAP/MBAAAAAAAAAXAHAABgAQAAqEcWUCoE6T8QYBVDarDVPwAAAD8SAgAAAAAAAAFxBwAAYAEAACxiqSnRDOk/HHY0/Mvr1T8AAAA/EgIAAAAAAAABcgcAAGABAABUjhz6SQ/pP7gkyg4lONY/AAAAPxICAAAAAAAAAXMHAABgAQAAQPjikQ0O6T+oHxvO+YzWPwAAAD8iAgAAAAAAAAF0BwAAYAEAAGYkVmKGEOk/3GYnOkrq1j8AAAA/IgIAAAAAAAABdQcAAGABAABmJFZihhDpP4AVvUyjNtc/AAAAP0ECAAAAAAAAAXYHAABgAQAAVI4c+kkP6T9oEA4MeIvXPwAAAD9BAgAAAAAAAAF3BwAAYAEAACxiqSnRDOk/eCYtxdnG1z8AAAA/UQIAAAAAAAABeAcAAGABAAAINjZZWArpPxjVwtcyE9g/AAAAP1ECAAAAAAAAAXkHAABgAQAAghujf7EB6T/YnibkGEbYPwAAAD9gAgAAAAAAAAF6BwAAYAEAABCXSQ5H+ug/TBzPQ4Nw2D8AAAA/YAIAAAAAAAABewcAAGABAAB45nzMY/DoP+S0RZ16gdg/AAAAP38CAAAAAAAAAXwHAABgAQAAGvhcwzXq6D/EmXej7ZrYPwAAAD9/AgAAAAAAAAF9BwAAYAEAAJTdyemO4eg/7MpkVty82D8AAAA/fwIAAAAAAAABfgcAAGABAAD8LP2nq9foP8yvllxP1tg/AAAAP48CAAAAAAAAAX8HAABgAQAAUOb2/YvM6D+EY9uv083YPwAAAD+PAgAAAAAAAAGABwAAYAEAAGzdQxu3veg/zK+WXE/W2D8AAAA/rgIAAAAAAAABgQcAAGABAACI1JA44q7oP8yvllxP1tg/AAAAP64CAAAAAAAAAYIHAABgAQAApsvdVQ2g6D8Y/FEJy97YPwAAAD+uAgAAAAAAAAGDBwAAYAEAAMDCKnM4keg/7MpkVty82D8AAAA/zgIAAAAAAAABhAcAAGABAAAC5upg3IToP8SZd6Ptmtg/AAAAP84CAAAAAAAAAYUHAABgAQAAMHNx5kN36D+4g1jqi1/YPwAAAD/OAgAAAAAAAAGGBwAAYAEAAHSWMdTnaug/GNXC1zIT2D8AAAA/7QIAAAAAAAABhwcAAGABAADue576QGLoP8Ry6HFVz9c/AAAAP+0CAAAAAAAAAYgHAABgAQAAoiO4WU9d6D/0kmWsDWHXPwAAAD/tAgAAAAAAAAGJBwAAYAEAAGphCyGaWeg/vEtZQL0D1z8AAAA/DAMAAAAAAAABigcAAGABAABWy9G4XVjoP4gETdRsptY/AAAAPwwDAAAAAAAAAYsHAABgAQAARDWYUCFX6D/kVbfBE1rWPwAAAD8MAwAAAAAAAAGMBwAAYAEAABwJJYCoVOg/RKchr7oN1j8AAAA/HAMAAAAAAAABjQcAAGABAAA6AHKd00XoP/BER0ndydU/AAAAPxwDAAAAAAAAAY4HAABgAQAAOgByndNF6D/wREdJ3cnVPwAAAD87AwAAAAAAAAGPBwAAYAEAADoAcp3TReg/8ERHSd3J1T8AAAA/OwMAAAAAAAABkAcAAGABAAA6AHKd00XoP/BER0ndydU/AAAAPzsDAAAAAAAAAZEHAABgAQAALIxxlowp7z8gxFJf/ILXPwAAAD8AAAAAAAAAAAGSBwAAYAEAACyMcZaMKe8/IMRSX/yC1z8AAAA/HwAAAAAAAAABkwcAAGABAAAsjHGWjCnvPyDEUl/8gtc/AAAAPx8AAAAAAAAAAZQHAABgAQAA6pSeqokU7z+IK9wFBXLXPwAAAD8fAAAAAAAAAAGVBwAAYAEAAHgQRTkfDe8/qEaq/5FY1z8AAAA/LgAAAAAAAAABlgcAAGABAADw9bFfeATvP4AVvUyjNtc/AAAAPy4AAAAAAAAAAZcHAABgAQAAbNsehtH77j8ImBTtOAzXPwAAAD9OAAAAAAAAAAGYBwAAYAEAANYqUkTu8e4/lBpsjc7h1j8AAAA/TgAAAAAAAAABmQcAAGABAABkpvjSg+ruP0jOsOBS2dY/AAAAP04AAAAAAAAAAZoHAABgAQAAzPUrkaDg7j/8gfUz19DWPwAAAD9tAAAAAAAAAAGbBwAAYAEAACCvJeeA1e4/SM6w4FLZ1j8AAAA/bQAAAAAAAAABnAcAAGABAABQPKxs6MfuP5QabI3O4dY/AAAAP20AAAAAAAAAAZ0HAABgAQAAWp2/Ide37j8ss+LmxfLWPwAAAD99AAAAAAAAAAGeBwAAYAEAAHSUDD8Cqe4/NMkBoCcu1z8AAAA/jAAAAAAAAAABnwcAAGABAAB+9R/08JjuP9R3l7KAetc/AAAAP4wAAAAAAAAAAaAHAABgAQAAcsD5QKOH7j8Mv6Me0dfXPwAAAD+cAAAAAAAAAAGhBwAAYAEAAEJfYL3cc+4/+Ln03aUs2D8AAAA/nAAAAAAAAAABogcAAGABAABMwHNyy2PuPwzmMlBpo9g/AAAAP7sAAAAAAAAAAaMHAABgAQAAek369zJW7j/cxbUVsRHZPwAAAD+7AAAAAAAAAAGkBwAAYAEAAM4G9E0TS+4/XFl9Ln132T8AAAA/ywAAAAAAAAABpQcAAGABAAA4VicMMEHuPyg5APTE5dk/AAAAP8sAAAAAAAAAAaYHAABgAQAAECq0O7c+7j/4GIO5DFTaPwAAAD/aAAAAAAAAAAGnBwAAYAEAANhnBwMCO+4/oN03hcfb2j8AAAA/2gAAAAAAAAABqAcAAGABAADYZwcDAjvuPzCHHlf1fNs/AAAAP/oAAAAAAAAAAakHAABgAQAAIsDto/M/7j/4ZqEcPevbPwAAAD/6AAAAAAAAAAGqBwAAYAEAAJRERxVeR+4/fPpoNQlR3D8AAAA/+gAAAAAAAAABqwcAAGABAAAGyaCGyE7uP7RBdaFZrtw/AAAAPxkBAAAAAAAAAawHAABgAQAAsg+nMOhZ7j8IpE8HN/LcPwAAAD8ZAQAAAAAAAAGtBwAAYAEAAISCIKuAZ+4/6IiBDaoL3T8AAAA/GQEAAAAAAAABrgcAAGABAADGefOWg3zuP5Qmp6fMx9w/AAAAPzgBAAAAAAAAAa8HAABgAQAAHgcA68KS7j/UXEOb5pTcPwAAAD84AQAAAAAAAAGwBwAAYAEAAHSUDD8Cqe4/nBU3L5Y33D8AAAA/OAEAAAAAAAABsQcAAGABAAB+yTLyT7ruP7Aa5m/B4ts/AAAAP0gBAAAAAAAAAbIHAABgAQAAiP5YpZ3L7j8whx5X9XzbPwAAAD9IAQAAAAAAAAGzBwAAYAEAAKTJuMAn3u4/zA4lOLb92j8AAAA/ZwEAAAAAAAABtAcAAGABAADowIusKvPuP4yx+RIEZdo/AAAAP2cBAAAAAAAAAbUHAABgAQAA8PWxX3gE7z/8BxNB1sPZPwAAAD9nAQAAAAAAAAG2BwAAYAEAAOqUnqqJFO8/3MW1FbER2T8AAAA/hgEAAAAAAAABtwcAAGABAAC6BxglIiLvP+S0RZ16gdg/AAAAP4YBAAAAAAAAAbgHAABgAQAAoBDLB/cw7z/MiAcrtwrYPwAAAD+GAQAAAAAAAAG5BwAAYAEAAKhF8bpEQu8/LNpxGF6+1z8AAAA/lgEAAAAAAAABugcAAGABAAD+0v0OhFjvP2D67lIWUNc/AAAAP5YBAAAAAAAAAbsHAABgAQAARMrQ+oZt7z+8S1lAvQPXPwAAAD+1AQAAAAAAAAG8BwAAYAEAADppvUWYfe8/SM6w4FLZ1j8AAAA/tQEAAAAAAAABvQcAAGABAAAI3DbAMIvvP2jpftrfv9Y/AAAAP8UBAAAAAAAAAb4HAABgAQAA7uTpogWa7z+0NTqHW8jWPwAAAD/FAQAAAAAAAAG/BwAAYAEAAJor8Ewlpe8/tDU6h1vI1j8AAAA/1AEAAAAAAAABwAcAAGABAABEcvb2RLDvP5QabI3O4dY/AAAAP9QBAAAAAAAAAcEHAABgAQAAyIyJ0Ou47z8ss+LmxfLWPwAAAD/0AQAAAAAAAAHCBwAAYAEAAIZpyeJHxe8/yGF4+R4/1z8AAAA/9AEAAAAAAAABwwcAAGABAAAysM+MZ9DvPwCphGVvnNc/AAAAP/QBAAAAAAAAAcQHAABgAQAA8IwPn8Pc7z848JDRv/nXPwAAAD8TAgAAAAAAAAHFBwAAYAEAAIo93OCm5u8/TBzPQ4Nw2D8AAAA/EwIAAAAAAAABxgcAAGABAAAOWG+6Te/vP0gtP7y5ANk/AAAAPxMCAAAAAAAAAccHAABgAQAAgNzIK7j27z9cWX0ufXfZPwAAAD8yAgAAAAAAAAHIBwAAYAEAALiedWRt+u8/lKCJms3U2T8AAAA/MgIAAAAAAAAByQcAAGABAADKNK/MqfvvP+gCZACrGNo/AAAAPzICAAAAAAAAAcoHAABgAQAAyjSvzKn77z9AZT5miFzaPwAAAD9CAgAAAAAAAAHLBwAAYAEAAMo0r8yp++8/THtdH+qX2j8AAAA/QgIAAAAAAAABzAcAAGABAACScgKU9PfvPwxFwSvQyto/AAAAP2ECAAAAAAAAAc0HAABgAQAADlhvuk3v7z/MDiU4tv3aPwAAAD9hAgAAAAAAAAHOBwAAYAEAAIo93OCm5u8/YKebka0O2z8AAAA/YQIAAAAAAAABzwcAAGABAABQey+o8eLvPyBx/52TQds/AAAAP3ECAAAAAAAAAdAHAABgAQAAymCczkra7z8EVjGkBlvbPwAAAD9xAgAAAAAAAAHRBwAAYAEAAGxyfMUc1O8/5Dpjqnl02z8AAAA/kAIAAAAAAAAB0gcAAGABAAD47SJUsszvP8QflbDsjds/AAAAP5ACAAAAAAAAAdMHAABgAQAATKccqpLB7z8whx5X9XzbPwAAAD+fAgAAAAAAAAHUBwAAYAEAAMiMidDruO8/UKLsUIJj2z8AAAA/nwIAAAAAAAAB1QcAAGABAABEcvb2RLDvP1Ci7FCCY9s/AAAAP68CAAAAAAAAAdYHAABgAQAAwFdjHZ6n7z8gcf+dk0HbPwAAAD+vAgAAAAAAAAHXBwAAYAEAANxOsDrJmO8/GFvg5DEG2z8AAAA/zgIAAAAAAAAB2AcAAGABAAD2Rf1X9InvP+wp8zFD5No/AAAAP84CAAAAAAAAAdkHAABgAQAA7BDXpKZ47z8MRcEr0MraPwAAAD/OAgAAAAAAAAHaBwAAYAEAAPZx6lmVaO8/LGCPJV2x2j8AAAA/6wIAAAAAAAAB2wcAAGABAADsPMSmR1fvP4yx+RIEZdo/AAAAP+sCAAAAAAAAAdwHAABgAQAA4Aee8/lF7z8YNFGzmTraPwAAAD/rAgAAAAAAAAHdBwAAYAEAAOposajoNe8/CB4y+jf/2T8AAAA/CgMAAAAAAAAB3gcAAGABAAAa9jcuUCjvP5SgiZrN1Nk/AAAAPwoDAAAAAAAAAd8HAABgAQAASIO+s7ca7z9kb5zn3rLZPwAAAD8KAwAAAAAAAAHgBwAAYAEAAJw8uAmYD+8/XFl9Ln132T8AAAA/KQMAAAAAAAAB4QcAAGABAAAGjOvHtAXvPzAokHuOVdk/AAAAPykDAAAAAAAAAeIHAABgAQAApp3Lvob/7j9ILT+8uQDZPwAAAD8pAwAAAAAAAAHjBwAAYAEAAOjAi6wq8+4/pH6pqWC02D8AAAA/OQMAAAAAAAAB5AcAAGABAAA+eoUCC+juP5BSazedPdg/AAAAPzkDAAAAAAAAAeUHAABgAQAAIK8l54DV7j8AqYRlb5zXPwAAAD9YAwAAAAAAAAHmBwAAYAEAAAxF2YDlsu4/CJgU7TgM1z8AAAA/WAMAAAAAAAAB5wcAAGABAAAMRdmA5bLuPwiYFO04DNc/AAAAP1gDAAAAAAAAAegHAABgAQAADEXZgOWy7j8ImBTtOAzXPwAAAD9YAwAAAAAAAAHpBwAAYAEAAAxF2YDlsu4/CJgU7TgM1z8AAAA/aAMAAAAAAAAB6gcAAGABAADlHW6xIg3bP4TdvaLU2tU/AAAAPwAAAAAAAAAAAesHAABgAQAA5R1usSIN2z+E3b2i1NrVPwAAAD8QAAAAAAAAAAHsBwAAYAEAAOUdbrEiDds/hN29otTa1T8AAAA/EAAAAAAAAAAB7QcAAGABAADlHW6xIg3bP4TdvaLU2tU/AAAAPy8AAAAAAAAAAe4HAABgAQAA5R1usSIN2z+E3b2i1NrVPwAAAD8vAAAAAAAAAAHvBwAAYAEAAOUdbrEiDds/hN29otTa1T8AAAA/PwAAAAAAAAAB8AcAAGABAADlHW6xIg3bP4TdvaLU2tU/AAAAPz8AAAAAAAAAAfEHAABgAQAA5R1usSIN2z+E3b2i1NrVPwAAAD9OAAAAAAAAAAHyBwAAYAEAAOUdbrEiDds/hN29otTa1T8AAAA/TgAAAAAAAAAB8wcAAGABAADlHW6xIg3bP4TdvaLU2tU/AAAAP04AAAAAAAAAAfQHAABgAQAA5R1usSIN2z+E3b2i1NrVPwAAAD9OAAAAAAAAAAH1BwAAYAEAAOUdbrEiDds/hN29otTa1T8AAAA/bQAAAAAAAAAB9gcAAGABAACRkGFd4/baP2jpftrfv9Y/AAAAP40AAAAAAAAAAfcHAABgAQAAQzh7vPHx2j/ofEbzqyXXPwAAAD+NAAAAAAAAAAH4BwAAYAEAAIVbO6qV5do/tFzJuPOT1z8AAAA/jQAAAAAAAAAB+QcAAGABAADtqm5ostvaP8yIByu3Ctg/AAAAP5wAAAAAAAAAAfoHAABgAQAAoVKIx8DW2j8sAQFK9onYPwAAAD+cAAAAAAAAAAH7BwAAYAEAAFX6oSbP0do/tJTIYsLv2D8AAAA/vAAAAAAAAAAB/AcAAGABAAC7SdXk68faP3x0SygKXtk/AAAAP7wAAAAAAAAAAf0HAABgAQAAcfHuQ/rC2j/8BxNB1sPZPwAAAD/LAAAAAAAAAAH+BwAAYAEAANtAIgIXudo/6AJkAKsY2j8AAAA/ywAAAAAAAAAB/wcAAGABAACN6DthJbTaP4yx+RIEZdo/AAAAP9sAAAAAAAAAAQAIAABgAQAAG2Ti77qs2j/A+AV/VMLaPwAAAD/bAAAAAAAAAAEBCAAAYAEAAIOzFa7Xoto/7CnzMUPk2j8AAAA/+gAAAAAAAAABAggAAGABAABdh6LdXqDaP0CMzZcgKNs/AAAAP/oAAAAAAAAAAQMIAABgAQAA6wJJbPSY2j+c7qf9/WvbPwAAAD/6AAAAAAAAAAEECAAAYAEAAFNSfCoRj9o/XLgLCuSe2z8AAAA/CgEAAAAAAAABBQgAAGABAAAtJglamIzaPzydPRBXuNs/AAAAPwoBAAAAAAAAAQYIAABgAQAA4c0iuaaH2j88nT0QV7jbPwAAAD8KAQAAAAAAAAEHCAAAYAEAALuhr+gthdo/PJ09EFe42z8AAAA/KQEAAAAAAAABCAgAAGABAADhzSK5pofaPzydPRBXuNs/AAAAPykBAAAAAAAAAQkIAABgAQAA4c0iuaaH2j88nT0QV7jbPwAAAD85AQAAAAAAAAEKCAAAYAEAAOHNIrmmh9o/PJ09EFe42z8AAAA/OQEAAAAAAAABCwgAAGABAADhzSK5pofaPzydPRBXuNs/AAAAPzkBAAAAAAAAAQwIAABgAQAA4c0iuaaH2j88nT0QV7jbPwAAAD85AQAAAAAAAAENCAAAYAEAAOHNIrmmh9o/PJ09EFe42z8AAAA/SAEAAAAAAAABDggAAGABAADhzSK5pofaPzydPRBXuNs/AAAAP0gBAAAAAAAAAQ8IAABgAQAA4c0iuaaH2j88nT0QV7jbPwAAAD9IAQAAAAAAAAEQCAAAYAEAAOHNIrmmh9o/PJ09EFe42z8AAAA/SAEAAAAAAAABEQgAAGABAADhzSK5pofaPzydPRBXuNs/AAAAP2cBAAAAAAAAARIIAABgAQAA4c0iuaaH2j88nT0QV7jbPwAAAD9nAQAAAAAAAAETCAAAYAEAAOHNIrmmh9o/PJ09EFe42z8AAAA/ZwEAAAAAAAABFAgAAGABAADhzSK5pofaPzydPRBXuNs/AAAAP2cBAAAAAAAAARUIAABgAQAAjeg7YSW02j9w5El8pxXcPwAAAD+2AQAAAAAAAAEWCAAAYAEAAJcdYhRzxdo/UMl7ghov3D8AAAA/tgEAAAAAAAABFwgAAGABAADtqm5ostvaP1DJe4IaL9w/AAAAP9UBAAAAAAAAARgIAABgAQAAtbzULVz52j8EfcDVnibcPwAAAD/VAQAAAAAAAAEZCAAAYAEAAGPX7dXaJds/UMl7ghov3D8AAAA/1QEAAAAAAAABGggAAGABAADDmSDdZ03bP1zfmjt8atw/AAAAP/QBAAAAAAAAARsIAABgAQAA/S/gE3xy2z+kK1bo93LcPwAAAD/0AQAAAAAAAAEcCAAAYAEAAMNBRtklkNs/XN+aO3xq3D8AAAA/9AEAAAAAAAABHQgAAGABAABnJznOVqvbP6QrVuj3ctw/AAAAPwQCAAAAAAAAAR4IAABgAQAAu7RFIpbB2z88xMxB74PcPwAAAD8EAgAAAAAAAAEfCAAAYAEAABNCUnbV19s/8HcRlXN73D8AAAA/IwIAAAAAAAABIAgAAGABAAAdd3gpI+nbP4QQiO5qjNw/AAAAPyMCAAAAAAAAASEIAABgAQAAAYArDPj32z/UXEOb5pTcPwAAAD8zAgAAAAAAAAEiCAAAYAEAAOWI3u7MBtw/8HcRlXN73D8AAAA/MwIAAAAAAAABIwgAAGABAADJkZHRoRXcPxCT344AYtw/AAAAP0ICAAAAAAAAASQIAABgAQAAh27R4/0h3D8Qk9+OAGLcPwAAAD9CAgAAAAAAAAElCAAAYAEAAB8fniXhK9w/fPpoNQlR3D8AAAA/YQIAAAAAAAABJggAAGABAADf+903PTjcPzCurYiNSNw/AAAAP2ECAAAAAAAAAScIAABgAQAAT4A3qac/3D9c35o7fGrcPwAAAD9hAgAAAAAAAAEoCAAAYAEAAKUNRP3mVdw/8HcRlXN73D8AAAA/gQIAAAAAAAABKQgAAGABAABl6oMPQ2LcP4QQiO5qjNw/AAAAP4ECAAAAAAAAASoIAABgAQAAZeqDD0Ni3D+EEIjuaozcPwAAAD+BAgAAAAAAAAErCAAAYAEAAGXqgw9DYtw/hBCI7mqM3D8AAAA/gQIAAAAAAAABLAgAAGABAABl6oMPQ2LcP4QQiO5qjNw/AAAAP4ECAAAAAAAAAS0IAABgAQAAA73gygtB2z/kVbfBE1rWPwAAAD8AAAAAAAAAAAEuCAAAYAEAAAO94MoLQds/5FW3wRNa1j8AAAA/DwAAAAAAAAABLwgAAGABAAADveDKC0HbP+RVt8ETWtY/AAAAPw8AAAAAAAAAATAIAABgAQAAA73gygtB2z/kVbfBE1rWPwAAAD8uAAAAAAAAAAExCAAAYAEAAAO94MoLQds/5FW3wRNa1j8AAAA/LgAAAAAAAAABMggAAGABAAADveDKC0HbP+RVt8ETWtY/AAAAPy4AAAAAAAAAATMIAABgAQAAA73gygtB2z/kVbfBE1rWPwAAAD8uAAAAAAAAAAE0CAAAYAEAAAO94MoLQds/5FW3wRNa1j8AAAA/LgAAAAAAAAABNQgAAGABAAADveDKC0HbP+RVt8ETWtY/AAAAPy4AAAAAAAAAATYIAABgAQAAMx56TtJU2z9A3yBZiWnXPwAAAD9dAAAAAAAAAAE3CAAAYAEAAOfFk63gT9s/hDxMfjsC2D8AAAA/XQAAAAAAAAABOAgAAGABAADDmSDdZ03bP+S0RZ16gdg/AAAAP20AAAAAAAAAATkIAABgAQAAd0E6PHZI2z/cxbUVsRHZPwAAAD9tAAAAAAAAAAE6CAAAYAEAACnpU5uEQ9s/9PHzh3SI2T8AAAA/jAAAAAAAAAABOwgAAGABAAAp6VObhEPbPwgeMvo3/9k/AAAAP4wAAAAAAAAAATwIAABgAQAAA73gygtB2z8gSnBs+3XaPwAAAD+cAAAAAAAAAAE9CAAAYAEAACnpU5uEQ9s/gMJpizr12j8AAAA/nAAAAAAAAAABPggAAGABAADDmSDdZ03bP5zup/39a9s/AAAAP6sAAAAAAAAAAT8IAABgAQAADfIGfllS2z/4ZqEcPevbPwAAAD+rAAAAAAAAAAFACAAAYAEAAFtK7R5LV9s/tEF1oVmu3D8AAAA/ywAAAAAAAAABQQgAAGABAACBdmDvw1nbPyDQjXn6aN0/AAAAP8sAAAAAAAAAAUIIAABgAQAAgXZg78NZ2z9EEuukHxvePwAAAD/LAAAAAAAAAAFDCAAAYAEAAIF2YO/DWds/8NafcNqi3j8AAAA/2gAAAAAAAAABRAgAAGABAABbSu0eS1fbP2xqZ4mmCN8/AAAAP9oAAAAAAAAAAUUIAABgAQAAgXZg78NZ2z+osXP19mXfPwAAAD/6AAAAAAAAAAFGCAAAYAEAAFtK7R5LV9s/sMeSrlih3z8AAAA/+gAAAAAAAAABRwgAAGABAABbSu0eS1fbPwgqbRQ25d8/AAAAPwkBAAAAAAAAAUgIAABgAQAAp6LTvzxc2z8KIMbmSxDgPwAAAD8JAQAAAAAAAAFJCAAAYAEAAKei0788XNs/NlGzmToy4D8AAAA/GQEAAAAAAAABSggAAGABAADx+rlgLmHbP4Yo/iJnWOA/AAAAPxkBAAAAAAAAAUsIAABgAQAAZX8T0pho2z+yWevVVXrgPwAAAD84AQAAAAAAAAFMCAAAYAEAANUDbUMDcNs/ADE2X4Kg4D8AAAA/OAEAAAAAAAABTQgAAGABAACLq4aiEWvbP3AjT+I7reA/AAAAPzgBAAAAAAAAAU4IAABgAQAAi6uGohFr2z807bLuIeDgPwAAAD9XAQAAAAAAAAFPCAAAYAEAAD1ToAEgZts/ot/Lcdvs4D8AAAA/VwEAAAAAAAABUAgAAGABAADnxZOt4E/bP84QuSTKDuE/AAAAP1cBAAAAAAAAAVEIAABgAQAA35Bt+pI+2z/0thb7BxPhPwAAAD9nAQAAAAAAAAFSCAAAYAEAAN+QbfqSPts/9LYW+wcT4T8AAAA/ZwEAAAAAAAABUwgAAGABAADfkG36kj7bP/S2FvsHE+E/AAAAP4YBAAAAAAAAAVQIAABgAQAA35Bt+pI+2z/0thb7BxPhPwAAAD+GAQAAAAAAAAFVCAAAYAEAAKX6rcN+Gds/UJaxNoR91T8AAAA/AAAAAAAAAAABVggAAGABAACl+q3DfhnbP1CWsTaEfdU/AAAAPxAAAAAAAAAAAVcIAABgAQAApfqtw34Z2z9QlrE2hH3VPwAAAD8QAAAAAAAAAAFYCAAAYAEAAKX6rcN+Gds/UJaxNoR91T8AAAA/IAAAAAAAAAABWQgAAGABAACl+q3DfhnbP1CWsTaEfdU/AAAAPyAAAAAAAAAAAVoIAABgAQAApfqtw34Z2z9QlrE2hH3VPwAAAD8gAAAAAAAAAAFbCAAAYAEAAKX6rcN+Gds/UJaxNoR91T8AAAA/IAAAAAAAAAABXAgAAGABAACl+q3DfhnbP1CWsTaEfdU/AAAAPy8AAAAAAAAAAV0IAABgAQAApfqtw34Z2z9QlrE2hH3VPwAAAD8vAAAAAAAAAAFeCAAAYAEAAKX6rcN+Gds/UJaxNoR91T8AAAA/TwAAAAAAAAABXwgAAGABAACFWzuqleXaPxSHpHQCfNY/AAAAP24AAAAAAAAAAWAIAABgAQAAVfqhJs/R2j/ofEbzqyXXPwAAAD9uAAAAAAAAAAFhCAAAYAEAAHHx7kP6wto/hDxMfjsC2D8AAAA/bgAAAAAAAAABYggAAGABAACN6DthJbTaPxj8UQnL3tg/AAAAP30AAAAAAAAAAWMIAABgAQAAqd+IflCl2j9cWX0ufXfZPwAAAD+NAAAAAAAAAAFkCAAAYAEAABEvvDxtm9o/oLaoUy8Q2j8AAAA/jQAAAAAAAAABZQgAAGABAAB5fu/6iZHaP7Ti5sXyhto/AAAAP6wAAAAAAAAAAWYIAABgAQAA4c0iuaaH2j/sKfMxQ+TaPwAAAD+sAAAAAAAAAAFnCAAAYAEAACXx4qZKe9o/bL26Sg9K2z8AAAA/rAAAAAAAAAABaAgAAGABAACLQBZlZ3HaP6QEx7Zfp9s/AAAAP8wAAAAAAAAAAWkIAABgAQAApzdjgpJi2j9Is1zJuPPbPwAAAD/MAAAAAAAAAAFqCAAAYAEAADWzCREoW9o/5GHy2xFA3D8AAAA/zAAAAAAAAAABawgAAGABAAAPh5ZAr1jaP/B3EZVze9w/AAAAP9sAAAAAAAAAAWwIAABgAQAAwS6wn71T2j8AjjBO1bbcPwAAAD/bAAAAAAAAAAFtCAAAYAEAAJ0CPc9EUdo/4HJiVEjQ3D8AAAA/+gAAAAAAAAABbggAAGABAACdAj3PRFHaPwikTwc38tw/AAAAP/oAAAAAAAAAAW8IAABgAQAAnQI9z0RR2j9U8Aq0svrcPwAAAD/6AAAAAAAAAAFwCAAAYAEAAJ0CPc9EUdo/oDzGYC4D3T8AAAA/+gAAAAAAAAABcQgAAGABAADpWiNwNlbaP+iIgQ2qC90/AAAAP/oAAAAAAAAAAXIIAABgAQAAW9984aBd2j/oiIENqgvdPwAAAD8aAQAAAAAAAAFzCAAAYAEAAIEL8LEZYNo/zG2zEx0l3T8AAAA/GgEAAAAAAAABdAgAAGABAACBC/CxGWDaP8xtsxMdJd0/AAAAPxoBAAAAAAAAAXUIAABgAQAAgQvwsRlg2j/MbbMTHSXdPwAAAD8aAQAAAAAAAAF2CAAAYAEAAIEL8LEZYNo/zG2zEx0l3T8AAAA/GgEAAAAAAAABdwgAAGABAACBC/CxGWDaP8xtsxMdJd0/AAAAPxoBAAAAAAAAAXgIAABgAQAAxdbVm3uW2j/AfiOMU7XdPwAAAD92AQAAAAAAAAF5CAAAYAEAAI3oO2EltNo/OPzL673f3T8AAAA/dgEAAAAAAAABeggAAGABAAChUojHwNbaP/jFL/ijEt4/AAAAP3YBAAAAAAAAAXsIAABgAQAAwfH64KkK2z+8j5MEikXePwAAAD+VAQAAAAAAAAF8CAAAYAEAAN+QbfqSPts/TCgKXoFW3j8AAAA/lQEAAAAAAAABfQgAAGABAACx1/lyim3bP2xD2FcOPd4/AAAAP5UBAAAAAAAAAX4IAABgAQAAN8afSpCX2z+8j5MEikXePwAAAD+lAQAAAAAAAAF/CAAAYAEAAHNcX4GkvNs/vI+TBIpF3j8AAAA/pQEAAAAAAAABgAgAAGABAABfmjgXx9zbP0woCl6BVt4/AAAAP8QBAAAAAAAAAYEIAABgAQAA3VO4O3/12z8E3E6xBU7ePwAAAD/EAQAAAAAAAAGCCAAAYAEAAL9cax5UBNw/vI+TBIpF3j8AAAA/1AEAAAAAAAABgwgAAGABAAB9OaswsBDcPyT3HKuSNN4/AAAAP9QBAAAAAAAAAYQIAABgAQAA770EohoY3D+MXqZRmyPePwAAAD/jAQAAAAAAAAGFCAAAYAEAAIdu0eP9Idw/+MUv+KMS3j8AAAA/4wEAAAAAAAABhggAAGABAACHbtHj/SHcP1QXmuVKxt0/AAAAPwICAAAAAAAAAYcIAABgAQAAh27R4/0h3D8Atb9/bYLdPwAAAD8CAgAAAAAAAAGICAAAYAEAAMmRkdGhFdw/gCH4ZqEc3T8AAAA/AgIAAAAAAAABiQgAAGABAAA7FutCDB3cP0ja6/pQv9w/AAAAPyICAAAAAAAAAYoIAABgAQAAOxbrQgwd3D9I2uv6UL/cPwAAAD8iAgAAAAAAAAGLCAAAYAEAADsW60IMHdw/SNrr+lC/3D8AAAA/IgIAAAAAAAABjAgAAGABAAA7FutCDB3cP0ja6/pQv9w/AAAAPzECAAAAAAAAAY0IAABgAQAAF38HNekg2z+E3b2i1NrVPwAAAD8AAAAAAAAAAAGOCAAAYAEAABd/BzXpINs/hN29otTa1T8AAAA/HwAAAAAAAAABjwgAAGABAAAXfwc16SDbP4TdvaLU2tU/AAAAPx8AAAAAAAAAAZAIAABgAQAAF38HNekg2z+E3b2i1NrVPwAAAD8fAAAAAAAAAAGRCAAAYAEAABd/BzXpINs/hN29otTa1T8AAAA/PgAAAAAAAAABkggAAGABAAAXfwc16SDbP4TdvaLU2tU/AAAAPz4AAAAAAAAAAZMIAABgAQAAF38HNekg2z+E3b2i1NrVPwAAAD8+AAAAAAAAAAGUCAAAYAEAABd/BzXpINs/hN29otTa1T8AAAA/PgAAAAAAAAABlQgAAGABAAAXfwc16SDbP4TdvaLU2tU/AAAAPz4AAAAAAAAAAZYIAABgAQAAfc468wUX2z+8S1lAvQPXPwAAAD9tAAAAAAAAAAGXCAAAYAEAAKX6rcN+Gds/aBAODHiL1z8AAAA/bQAAAAAAAAABmAgAAGABAADxUpRkcB7bP2QhfoSuG9g/AAAAP30AAAAAAAAAAZkIAABgAQAA8VKUZHAe2z84FyADWMXYPwAAAD99AAAAAAAAAAGaCAAAYAEAAMkmIZT3G9s/6NvUzhJN2T8AAAA/jQAAAAAAAAABmwgAAGABAADxUpRkcB7bPyg5APTE5dk/AAAAP5wAAAAAAAAAAZwIAABgAQAAhwNhplMo2z8EL6Jybo/aPwAAAD+cAAAAAAAAAAGdCAAAYAEAAB+0Leg2Mts/+D8S66Qf2z8AAAA/rAAAAAAAAAABnggAAGABAAC7ZPopGjzbP6QEx7Zfp9s/AAAAP6wAAAAAAAAAAZ8IAABgAQAATxXHa/1F2z/ERiTihFncPwAAAD/LAAAAAAAAAAGgCAAAYAEAAMOZIN1nTds/9J6gxgtH3T8AAAA/ywAAAAAAAAABoQgAAGABAAAN8gZ+WVLbP7B5dEsoCt4/AAAAP8sAAAAAAAAAAaIIAABgAQAADfIGfllS2z/Qu9F2TbzePwAAAD/qAAAAAAAAAAGjCAAAYAEAADMeek7SVNs/6OcP6RAz3z8AAAA/6gAAAAAAAAABpAgAAGABAADnxZOt4E/bP4iWpftpf98/AAAAP+oAAAAAAAAAAaUIAABgAQAADfIGfllS2z+83bFnutzfPwAAAD/6AAAAAAAAAAGmCAAAYAEAAA3yBn5ZUts/5HloEA4M4D8AAAA/+gAAAAAAAAABpwgAAGABAAAN8gZ+WVLbP1z3EHB4NuA/AAAAPxkBAAAAAAAAAagIAABgAQAADfIGfllS2z/M6SnzMUPgPwAAAD8ZAQAAAAAAAAGpCAAAYAEAAJttrQzvSts/zOkp8zFD4D8AAAA/GQEAAAAAAAABqggAAGABAACTOIdZoTnbP564PEBDIeA/AAAAPzgBAAAAAAAAAasIAABgAQAAry/Udswq2z/keWgQDgzgPwAAAD84AQAAAAAAAAGsCAAAYAEAAK8v1HbMKts/5HloEA4M4D8AAAA/OAEAAAAAAAABrQgAAGABAACvL9R2zCrbP+R5aBAODOA/AAAAP1gBAAAAAAAAAa4IAABgAQAAry/Udswq2z/keWgQDgzgPwAAAD9YAQAAAAAAAAGvCAAAYAEAAJZobLbte84/bJi/BYuP4D8AAAA/AAAAAAAAAAABsAgAAGABAACs0rgciZ7OP/YaF6YgZeA/AAAAPxAAAAAAAAAAAbEIAABgAQAArNK4HImezj/2GhemIGXgPwAAAD8QAAAAAAAAAAGyCAAAYAEAAKzSuByJns4/9hoXpiBl4D8AAAA/IAAAAAAAAAABswgAAGABAACs0rgciZ7OP/YaF6YgZeA/AAAAPyAAAAAAAAAAAbQIAABgAQAArNK4HImezj/2GhemIGXgPwAAAD8gAAAAAAAAAAG1CAAAYAEAAKzSuByJns4/9hoXpiBl4D8AAAA/IAAAAAAAAAABtggAAGABAACs0rgciZ7OP/YaF6YgZeA/AAAAPz8AAAAAAAAAAbcIAABgAQAAmLi3rmkBzz/8paaC0YLgPwAAAD9PAAAAAAAAAAG4CAAAYAEAAMgZUTIwFc8/IkwEWQ+H4D8AAAA/XgAAAAAAAAABuQgAAGABAAD6euq19ijPP5I+HdzIk+A/AAAAP14AAAAAAAAAAboIAABgAQAAWj0dvYNQzz/citiIRJzgPwAAAD99AAAAAAAAAAG7CAAAYAEAACJPg4Itbs8/ADE2X4Kg4D8AAAA/fQAAAAAAAAABvAgAAGABAADqYOlH14vPP7xvCo+3teA/AAAAP30AAAAAAAAAAb0IAABgAQAAtnJPDYGpzz+8bwqPt7XgPwAAAD+NAAAAAAAAAAG+CAAAYAEAAOLT6JBHvc8/vG8Kj7e14D8AAAA/jQAAAAAAAAABvwgAAGABAAD2PTX34t/PP7xvCo+3teA/AAAAP6wAAAAAAAAAAcAIAABgAQAAUSynzzAG0D+8bwqPt7XgPwAAAD+sAAAAAAAAAAHBCAAAYAEAAFthzYJ+F9A/mMmsuHmx4D8AAAA/rAAAAAAAAAABwggAAGABAABllvM1zCjQP3AjT+I7reA/AAAAP7wAAAAAAAAAAcMIAABgAQAAb8sZ6Rk60D9MffEL/qjgPwAAAD/MAAAAAAAAAAHECAAAYAEAAMdYJj1ZUNA/JteTNcCk4D8AAAA/zAAAAAAAAAABxQgAAGABAAAb5jKRmGbQP5I+HdzIk+A/AAAAP+sAAAAAAAAAAcYIAABgAQAAmZ+ytVB/0D8iTARZD4fgPwAAAD/rAAAAAAAAAAHHCAAAYAEAABVZMtoImNA/1v9IrJN+4D8AAAA/6wAAAAAAAAAByAgAAGABAADdapifsrXQP7JZ69VVeuA/AAAAPwoBAAAAAAAAAckIAABgAQAApXz+ZFzT0D+Ms43/F3bgPwAAAD8KAQAAAAAAAAHKCAAAYAEAAJO61/p+89A/slnr1VV64D8AAAA/CgEAAAAAAAABywgAAGABAAAPdFcfNwzRP/ylpoLRguA/AAAAPxoBAAAAAAAAAcwIAABgAQAAiy3XQ+8k0T9smL8Fi4/gPwAAAD8aAQAAAAAAAAHNCAAAYAEAAJVi/fY8NtE/bJi/BYuP4D8AAAA/OQEAAAAAAAABzggAAGABAAB5a7DZEUXRPybXkzXApOA/AAAAPzkBAAAAAAAAAc8IAABgAQAAXXRjvOZT0T/gFWhl9bngPwAAAD85AQAAAAAAAAHQCAAAYAEAAGepiW80ZdE/mMmsuHmx4D8AAAA/WAEAAAAAAAAB0QgAAGABAABLsjxSCXTRP3AjT+I7reA/AAAAP1gBAAAAAAAAAdIIAABgAQAAL7vvNN6C0T+8bwqPt7XgPwAAAD9YAQAAAAAAAAHTCAAAYAEAAO+XL0c6j9E/cCNP4jut4D8AAAA/dgEAAAAAAAAB1AgAAGABAADRoOIpD57RP7xvCo+3teA/AAAAP3YBAAAAAAAAAdUIAABgAQAAKS7vfU600T+Yyay4ebHgPwAAAD92AQAAAAAAAAHWCAAAYAEAAH+7+9GNytE/mMmsuHmx4D8AAAA/hgEAAAAAAAAB1wgAAGABAADTSAgmzeDRP7xvCo+3teA/AAAAP4YBAAAAAAAAAdgIAABgAQAANQs7LVoI0j+Yyay4ebHgPwAAAD+lAQAAAAAAAAHZCAAAYAEAAEl1h5P1KtI/cCNP4jut4D8AAAA/pQEAAAAAAAAB2ggAAGABAADRYy1r+1TSPwa8xTszvuA/AAAAP6UBAAAAAAAAAdsIAABgAQAACfrsoQ960j94rt6+7MrgPwAAAD/FAQAAAAAAAAHcCAAAYAEAAB1kOQirnNI/eK7evuzK4D8AAAA/xQEAAAAAAAAB3QgAAGABAADndZ/NVLrSP3iu3r7syuA/AAAAP8UBAAAAAAAAAd4IAABgAQAAPQOsIZTQ0j/E+plraNPgPwAAAD/kAQAAAAAAAAHfCAAAYAEAAEU40tTh4dI/xPqZa2jT4D8AAAA/5AEAAAAAAAAB4AgAAGABAAADFRLnPe7SP345bpud6OA/AAAAP+QBAAAAAAAAAeEIAABgAQAAwfFR+Zn60j/uK4ceV/XgPwAAAD8DAgAAAAAAAAHiCAAAYAEAAKX6BNxuCdM/gsT9d04G4T8AAAA/AwIAAAAAAAAB4wgAAGABAACJA7i+QxjTPxhddNFFF+E/AAAAPwMCAAAAAAAAAeQIAABgAQAAbwxroRgn0z9kqS9+wR/hPwAAAD8iAgAAAAAAAAHlCAAAYAEAAFMVHoTtNdM/1JtIAXss4T8AAAA/IgIAAAAAAAAB5ggAAGABAACDdrcHtEnTP0SOYYQ0OeE/AAAAPyICAAAAAAAAAecIAABgAQAA/y83LGxi0z+0gHoH7kXhPwAAAD8yAgAAAAAAAAHoCAAAYAEAAMdBnfEVgNM/HugDrvY04T8AAAA/MgIAAAAAAAAB6QgAAGABAAC1f3aHOKDTP2g0v1pyPeE/AAAAP1ECAAAAAAAAAeoIAABgAQAAF0KpjsXH0z/+zDW0aU7hPwAAAD9RAgAAAAAAAAHrCAAAYAEAACus9fRg6tM/br9ONyNb4T8AAAA/UQIAAAAAAAAB7AgAAGABAAAX6s6KgwrUP7oLCuSeY+E/AAAAP3ACAAAAAAAAAe0IAABgAQAAu8/Bf7Ql1D9KGfFg5VbhPwAAAD9wAgAAAAAAAAHuCAAAYAEAABFdztPzO9Q/lmWsDWFf4T8AAAA/cAIAAAAAAAAB7wgAAGABAAAZkvSGQU3UP26/TjcjW+E/AAAAP4ACAAAAAAAAAfAIAABgAQAAl0t0q/ll1D+6CwrknmPhPwAAAD+AAgAAAAAAAAHxCAAAYAEAAKGAml5Hd9Q/ugsK5J5j4T8AAAA/nwIAAAAAAAAB8ggAAGABAADP4TPiDYvUPwZYxZAabOE/AAAAP58CAAAAAAAAAfMIAABgAQAAtermxOKZ1D8GWMWQGmzhPwAAAD+fAgAAAAAAAAH0CAAAYAEAAHPHJtc+ptQ/4LFnutxn4T8AAAA/vwIAAAAAAAAB9QgAAGABAAChKMBaBbrUPyr+ImdYcOE/AAAAP78CAAAAAAAAAfYIAABgAQAARQ6zTzbV1D/gsWe63GfhPwAAAD+/AgAAAAAAAAH3CAAAYAEAAA0gGRXg8tQ/BljFkBps4T8AAAA/3gIAAAAAAAAB+AgAAGABAABHtthL9BfVPyr+ImdYcOE/AAAAP94CAAAAAAAAAfkIAABgAQAAgUyYggg91T+a8DvqEX3hPwAAAD/eAgAAAAAAAAH6CAAAYAEAAL3iV7kcYtU/DONUbcuJ4T8AAAA/7QIAAAAAAAAB+wgAAGABAADPTKQfuITVPwzjVG3LieE/AAAAP+0CAAAAAAAAAfwIAABgAQAAczKXFOmf1T/AlpnAT4HhPwAAAD8NAwAAAAAAAAH9CAAAYAEAAMm/o2gottU/mvA76hF94T8AAAA/DQMAAAAAAAAB/ggAAGABAACryFZL/cTVP3ZK3hPUeOE/AAAAPxwDAAAAAAAAAf8IAABgAQAAt/18/krW1T9QpIA9lnThPwAAAD8cAwAAAAAAAAEACQAAYAEAAJsGMOEf5dU/BljFkBps4T8AAAA/LAMAAAAAAAABAQkAAGABAABZ42/ze/HVPwZYxZAabOE/AAAAPywDAAAAAAAAAQIJAABgAQAAYRiWpskC1j+WZawNYV/hPwAAAD9LAwAAAAAAAAEDCQAAYAEAAJF5LyqQFtY/4LFnutxn4T8AAAA/SwMAAAAAAAABBAkAAGABAAB1guIMZSXWPyr+ImdYcOE/AAAAP0sDAAAAAAAAAQUJAABgAQAAgbcIwLI21j8q/iJnWHDhPwAAAD9qAwAAAAAAAAEGCQAAYAEAALEYokN5StY/mvA76hF94T8AAAA/agMAAAAAAAABBwkAAGABAADFgu6pFG3WP8CWmcBPgeE/AAAAP2oDAAAAAAAAAQgJAABgAQAAl8l6Igyc1j/AlpnAT4HhPwAAAD9/AwAAAAAAAAEJCQAAYAEAAB24IPoRxtY/5jz3lo2F4T8AAAA/fwMAAAAAAAABCgkAAGABAAB9elMBn+3WP3rVbfCEluE/AAAAP38DAAAAAAAAAQsJAABgAQAAk+SfZzoQ1z961W3whJbhPwAAAD+OAwAAAAAAAAEMCQAAYAEAAOlxrLt5Jtc/nnvLxsKa4T8AAAA/jgMAAAAAAAABDQkAAGABAAAX00U/QDrXP3rVbfCEluE/AAAAP64DAAAAAAAAAQ4JAABgAQAA16+FUZxG1z9WLxAaR5LhPwAAAD+uAwAAAAAAAAEPCQAAYAEAAP3b+CEVSdc/etVt8ISW4T8AAAA/rgMAAAAAAAABEAkAAGABAAAhCGzyjUvXP557y8bCmuE/AAAAP80DAAAAAAAAAREJAABgAQAA/dv4IRVJ1z/GISmdAJ/hPwAAAD/NAwAAAAAAAAESCQAAYAEAALGDEoEjRNc/xiEpnQCf4T8AAAA/zQMAAAAAAAABEwkAAGABAACxgxKBI0TXP8YhKZ0An+E/AAAAP9wDAAAAAAAAARQJAABgAQAAsYMSgSNE1z/GISmdAJ/hPwAAAD/cAwAAAAAAAAEVCQAAYAEAALGDEoEjRNc/xiEpnQCf4T8AAAA//AMAAAAAAAABFgkAAGABAACxgxKBI0TXP8YhKZ0An+E/AAAAP/wDAAAAAAAAARcJAABgAQAAsYMSgSNE1z/GISmdAJ/hPwAAAD/8AwAAAAAAAAEYCQAAYAEAALGDEoEjRNc/xiEpnQCf4T8AAAA//AMAAAAAAAABGQkAAGABAABruCyXwQ3XP8CWmcBPgeE/AAAAPxsEAAAAAAAAARoJAABgAQAA7/6scgn11j8GWMWQGmzhPwAAAD8bBAAAAAAAAAEbCQAAYAEAAJE8emt8zdY/br9ONyNb4T8AAAA/OgQAAAAAAAABHAkAAGABAADjIWHD/aDWP7SAegfuReE/AAAAPzoEAAAAAAAAAR0JAABgAQAANwdIG3901j+O2hwxsEHhPwAAAD86BAAAAAAAAAEeCQAAYAEAAIvsLnMASNY/+EGm17gw4T8AAAA/WQQAAAAAAAABHwkAAGABAAArKvxrcyDWP9SbSAF7LOE/AAAAP1kEAAAAAAAAASAJAABgAQAAPewi1lAA1j9EjmGENDnhPwAAAD9ZBAAAAAAAAAEhCQAAYAEAAE2uSUAu4NU/+EGm17gw4T8AAAA/eQQAAAAAAAABIgkAAGABAADR9MkbdsfVP9SbSAF7LOE/AAAAP3kEAAAAAAAAASMJAABgAQAAVztK972u1T+u9eoqPSjhPwAAAD95BAAAAAAAAAEkCQAAYAEAAAGuPaN+mNU/rvXqKj0o4T8AAAA/iAQAAAAAAAABJQkAAGABAADrQ/E843XVP4hPjVT/I+E/AAAAP4gEAAAAAAAAASYJAABgAQAAGf1kxOtG1T+IT41U/yPhPwAAAD+oBAAAAAAAAAEnCQAAYAEAAK8FDAoRDtU/PgPSp4Mb4T8AAAA/qAQAAAAAAAABKAkAAGABAACtXeYNU8vUP2SpL37BH+E/AAAAP7cEAAAAAAAAASkJAABgAQAAtermxOKZ1D/0thb7BxPhPwAAAD+3BAAAAAAAAAEqCQAAYAEAAMesDS/AedQ/qGpbTowK4T8AAAA/xwQAAAAAAAABKwkAAGABAAAlxxo6j17UP4LE/XdOBuE/AAAAP8cEAAAAAAAAASwJAABgAQAANYlBpGw+1D84eELL0v3gPwAAAD/mBAAAAAAAAAEtCQAAYAEAAJOjTq87I9Q/Xh6goRAC4T8AAAA/5gQAAAAAAAABLgkAAGABAAB/OQJJoADUPxLS5PSU+eA/AAAAP+YEAAAAAAAAAS8JAABgAQAAH3fPQRPZ0z/uK4ceV/XgPwAAAD/2BAAAAAAAAAEwCQAAYAEAANur6VexotM/7iuHHlf14D8AAAA/9gQAAAAAAAABMQkAAGABAABLiB3NXWfTP14eoKEQAuE/AAAAPxUFAAAAAAAAATIJAABgAQAAB7034/sw0z/OELkkyg7hPwAAAD8VBQAAAAAAAAEzCQAAYAEAAKX6BNxuCdM/qGpbTowK4T8AAAA/FQUAAAAAAAABNAkAAGABAACRkLh10+bSPzh4QsvS/eA/AAAAPzQFAAAAAAAAATUJAABgAQAAPQOsIZTQ0j9eHqChEALhPwAAAD80BQAAAAAAAAE2CQAAYAEAAFn6+D6/wdI/OHhCy9L94D8AAAA/NAUAAAAAAAABNwkAAGABAABNxdKLcbDSP4LE/XdOBuE/AAAAP0QFAAAAAAAAATgJAABgAQAA0QtTZ7mX0j84eELL0v3gPwAAAD9EBQAAAAAAAAE5CQAAYAEAAHFJIGAscNI/gsT9d04G4T8AAAA/YwUAAAAAAAABOgkAAGABAAAtfjp2yjnSP4LE/XdOBuE/AAAAP2MFAAAAAAAAATsJAABgAQAAw4bhu+8A0j+oaltOjArhPwAAAD9zBQAAAAAAAAE8CQAAYAEAAH+7+9GNytE/zhC5JMoO4T8AAAA/cwUAAAAAAAABPQkAAGABAAD5zFX6h6DRPxhddNFFF+E/AAAAP4EFAAAAAAAAAT4JAABgAQAAmQoj8/p40T+O2hwxsEHhPwAAAD+BBQAAAAAAAAE/CQAAYAEAAF10Y7zmU9E/tIB6B+5F4T8AAAA/oQUAAAAAAAABQAkAAGABAACVYv32PDbRP26/TjcjW+E/AAAAP6EFAAAAAAAAAUEJAABgAQAAZQFkc3Yi0T8GWMWQGmzhPwAAAD+hBQAAAAAAAAFCCQAAYAEAAJ3v/a3MBNE/Kv4iZ1hw4T8AAAA/sAUAAAAAAAABQwkAAGABAAAXAVjWxtrQP1CkgD2WdOE/AAAAP7AFAAAAAAAAAUQJAABgAQAArQn/G+yh0D8q/iJnWHDhPwAAAD/PBQAAAAAAAAFFCQAAYAEAAEESpmERadA/Kv4iZ1hw4T8AAAA/zwUAAAAAAAABRgkAAGABAACV94y5kjzQPyr+ImdYcOE/AAAAP98FAAAAAAAAAUcJAABgAQAAW2HNgn4X0D8q/iJnWHDhPwAAAD/fBQAAAAAAAAFICQAAYAEAAL5Pm7yM/c8/4LFnutxn4T8AAAA//gUAAAAAAAABSQkAAGABAADG3JtzHMzPPyr+ImdYcOE/AAAAP/4FAAAAAAAAAUoJAABgAQAAzmmcKqyazz8GWMWQGmzhPwAAAD/+BQAAAAAAAAFLCQAAYAEAAG6naSMfc88/br9ONyNb4T8AAAA/DgYAAAAAAAABTAkAAGABAADCjFB7oEbPP26/TjcjW+E/AAAAPw4GAAAAAAAAAU0JAABgAQAANGmE8EwLzz9KGfFg5VbhPwAAAD8tBgAAAAAAAAFOCQAAYAEAACaMOEFBt84/br9ONyNb4T8AAAA/LQYAAAAAAAABTwkAAGABAADOVgbxQ17OP5ZlrA1hX+E/AAAAPy0GAAAAAAAAAVAJAABgAQAARsA6HYDxzT+WZawNYV/hPwAAAD9MBgAAAAAAAAFRCQAAYAEAABzsoVBJrM0/ugsK5J5j4T8AAAA/TAYAAAAAAAABUgkAAGABAADYILxm53XNP+CxZ7rcZ+E/AAAAP0wGAAAAAAAAAVMJAABgAQAAeF6JX1pOzT8q/iJnWHDhPwAAAD9cBgAAAAAAAAFUCQAAYAEAALBMI5qwMM0/BljFkBps4T8AAAA/XAYAAAAAAAABVQkAAGABAABk9Dz5vivNP5rwO+oRfeE/AAAAP3sGAAAAAAAAAVYJAABgAQAAZPQ8+b4rzT/AlpnAT4HhPwAAAD97BgAAAAAAAAFXCQAAYAEAAGT0PPm+K80/wJaZwE+B4T8AAAA/ewYAAAAAAAABWAkAAGABAABk9Dz5vivNP8CWmcBPgeE/AAAAP3sGAAAAAAAAAVkJAABgAQAAZPQ8+b4rzT/mPPeWjYXhPwAAAD+LBgAAAAAAAAFaCQAAYAEAAGT0PPm+K80/5jz3lo2F4T8AAAA/iwYAAAAAAAABWwkAAGABAABk9Dz5vivNP+Y895aNheE/AAAAP4sGAAAAAAAAAVwJAABgAQAACIJV6q2JzT9WLxAaR5LhPwAAAD+6BgAAAAAAAAFdCQAAYAEAAExNO9QPwM0/xiEpnQCf4T8AAAA/ugYAAAAAAAABXgkAAGABAAA8Mzpm8CLOPxBu5El8p+E/AAAAP9kGAAAAAAAAAV8JAABgAQAAxMkFOrSPzj8QbuRJfKfhPwAAAD/ZBgAAAAAAAAFgCQAAYAEAADRphPBMC88/7MeGcz6j4T8AAAA/2QYAAAAAAAABYQkAAGABAABSsBwG9IHPP557y8bCmuE/AAAAP+kGAAAAAAAAAWIJAABgAQAAju4BOcbpzz8M41Rty4nhPwAAAD/pBgAAAAAAAAFjCQAAYAEAAD9qgGVTJtA/wJaZwE+B4T8AAAA/CAcAAAAAAAABZAkAAGABAACfLLNs4E3QP5ZlrA1hX+E/AAAAPwgHAAAAAAAAAWUJAABgAQAAmZ+ytVB/0D/YJtjdK0rhPwAAAD8IBwAAAAAAAAFmCQAAYAEAAJtH2LEOwtA/RI5hhDQ54T8AAAA/JwcAAAAAAAABZwkAAGABAAAPdFcfNwzRPz4D0qeDG+E/AAAAPycHAAAAAAAAAWgJAABgAQAAERx9G/VO0T84eELL0v3gPwAAAD8nBwAAAAAAAAFpCQAAYAEAAH0T1tXPh9E/NO2y7iHg4D8AAAA/RgcAAAAAAAABagkAAGABAAB1htUeQLnRP+AVaGX1ueA/AAAAP0YHAAAAAAAAAWsJAABgAQAA+XR79kXj0T+25HqyBpjgPwAAAD9GBwAAAAAAAAFsCQAAYAEAANfwLSKLI9I/IkwEWQ+H4D8AAAA/ZgcAAAAAAAABbQkAAGABAAAl8Tm/OmvSP7JZ69VVeuA/AAAAP2YHAAAAAAAAAW4JAABgAQAAdfFFXOqy0j9mDTAp2nHgPwAAAD9mBwAAAAAAAAFvCQAAYAEAAAMVEuc97tI/1v9IrJN+4D8AAAA/hQcAAAAAAAABcAkAAGABAACxLyuPvBrTPyJMBFkPh+A/AAAAP4UHAAAAAAAAAXEJAABgAQAAn20EJd860z8iTARZD4fgPwAAAD+FBwAAAAAAAAFyCQAAYAEAACVcqvzkZNM/RvJhL02L4D8AAAA/kwcAAAAAAAABcwkAAGABAACPUwO3v53TPyJMBFkPh+A/AAAAP5MHAAAAAAAAAXQJAABgAQAAdwTclVLv0z9G8mEvTYvgPwAAAD+yBwAAAAAAAAF1CQAAYAEAAJ/YdGKJNNQ/tuR6sgaY4D8AAAA/sgcAAAAAAAABdgkAAGABAAAH0M0cZG3UPwAxNl+CoOA/AAAAP7IHAAAAAAAAAXcJAABgAQAAaZIAJPGU1D8m15M1wKTgPwAAAD/BBwAAAAAAAAF4CQAAYAEAAH38TIqMt9Q/JteTNcCk4D8AAAA/wQcAAAAAAAABeQkAAGABAACRZpnwJ9rUP9yK2IhEnOA/AAAAP+EHAAAAAAAAAXoJAABgAQAAidmYOZgL1T9MffEL/qjgPwAAAD/hBwAAAAAAAAF7CQAAYAEAAM2kfiP6QdU/kj4d3MiT4D8AAAA/8AcAAAAAAAABfAkAAGABAAATcGQNXHjVP0byYS9Ni+A/AAAAP/AHAAAAAAAAAX0JAABgAQAA5bbwhVOn1T8iTARZD4fgPwAAAD8ACAAAAAAAAAF+CQAAYAEAAPkgPezuydU/RvJhL02L4D8AAAA/AAgAAAAAAAABfwkAAGABAAB12rwQp+LVP2yYvwWLj+A/AAAAPx8IAAAAAAAAAYAJAABgAQAA75M8NV/71T9smL8Fi4/gPwAAAD8fCAAAAAAAAAGBCQAAYAEAACH11bglD9Y/tuR6sgaY4D8AAAA/HwgAAAAAAAABggkAAGABAAArKvxrcyDWP2yYvwWLj+A/AAAAPz4IAAAAAAAAAYMJAABgAQAA5wY8fs8s1j+SPh3cyJPgPwAAAD8+CAAAAAAAAAGECQAAYAEAAPM7YjEdPtY/bJi/BYuP4D8AAAA/PggAAAAAAAABhQkAAGABAABv9eFV1VbWP2yYvwWLj+A/AAAAP04IAAAAAAAAAYYJAABgAQAAqYuhjOl71j+SPh3cyJPgPwAAAD9OCAAAAAAAAAGHCQAAYAEAAAlO1JN2o9Y/JteTNcCk4D8AAAA/bQgAAAAAAAABiAkAAGABAAAduCD6EcbWPybXkzXApOA/AAAAP20IAAAAAAAAAYkJAABgAQAA58mGv7vj1j/citiIRJzgPwAAAD9tCAAAAAAAAAGKCQAAYAEAAK3b7IRlAdc/JteTNcCk4D8AAAA/jQgAAAAAAAABiwkAAGABAAB37VJKDx/XP7xvCo+3teA/AAAAP40IAAAAAAAAAYwJAABgAQAAF9NFP0A61z+8bwqPt7XgPwAAAD+NCAAAAAAAAAGNCQAAYAEAAJOMxWP4Utc/eK7evuzK4D8AAAA/rAgAAAAAAAABjgkAAGABAADF7V7nvmbXP8T6mWto0+A/AAAAP6wIAAAAAAAAAY8JAABgAQAA9U74aoV61z/KhSlIGfHgPwAAAD+sCAAAAAAAAAGQCQAAYAEAALMrOH3hhtc/OHhCy9L94D8AAAA/ywgAAAAAAAABkQkAAGABAAAlsJHuS47XPzh4QsvS/eA/AAAAP8sIAAAAAAAAAZIJAABgAQAAJbCR7kuO1z/uK4ceV/XgPwAAAD/LCAAAAAAAAAGTCQAAYAEAAB4e4E72UuM/VOTPmbQU1z8AAAA/AAAAAAAAAAABlAkAAGABAAB+DABYJFnjP+zKZFbcvNg/AAAAPx8AAAAAAAAAAZUJAABgAQAAfgwAWCRZ4z/symRW3LzYPwAAAD8fAAAAAAAAAAGWCQAAYAEAAH4MAFgkWeM/7MpkVty82D8AAAA/LwAAAAAAAAABlwkAAGABAABY4IyHq1bjPxwj4Tpjqtk/AAAAPy8AAAAAAAAAAZgJAABgAQAAREpTH29V4z+UoImazdTZPwAAAD9OAAAAAAAAAAGZCQAAYAEAAERKUx9vVeM/KDkA9MTl2T8AAAA/TgAAAAAAAAABmgkAAGABAAAytBm3MlTjPwgeMvo3/9k/AAAAP04AAAAAAAAAAZsJAABgAQAACoim5rlR4z9Qau2mswfaPwAAAD9OAAAAAAAAAAGcCQAAYAEAAORbMxZBT+M/6AJkAKsY2j8AAAA/TgAAAAAAAAABnQkAAGABAACGbRMNE0njP+gCZACrGNo/AAAAP24AAAAAAAAAAZ4JAABgAQAAOhUtbCFE4z+gtqhTLxDaPwAAAD9uAAAAAAAAAAGfCQAAYAEAAO68RssvP+M/GDRRs5k62j8AAAA/jQAAAAAAAAABoAkAAGABAADcJg1j8z3jP2CADGAVQ9o/AAAAP40AAAAAAAAAAaEJAABgAQAAjs4mwgE54z/4GIO5DFTaPwAAAD+NAAAAAAAAAAGiCQAAYAEAAFgMeolMNeM/jLH5EgRl2j8AAAA/nAAAAAAAAAABowkAAGABAAD2HVqAHi/jP4yx+RIEZdo/AAAAP5wAAAAAAAAAAaQJAABgAQAAvlutR2kr4z9ggAxgFUPaPwAAAD+8AAAAAAAAAAGlCQAAYAEAAGBtjT47JeM/rMzHDJFL2j8AAAA/vAAAAAAAAAABpgkAAGABAAAAf201DR/jP4yx+RIEZdo/AAAAP7wAAAAAAAAAAacJAABgAQAAjvoTxKIX4z9AZT5miFzaPwAAAD/LAAAAAAAAAAGoCQAAYAEAAGjOoPMpFeM/YIAMYBVD2j8AAAA/2wAAAAAAAAABqQkAAGABAAD2SUeCvw3jPzhPH60mIdo/AAAAP9sAAAAAAAAAAaoJAABgAQAAhMXtEFUG4z+80XZNvPbZPwAAAD/6AAAAAAAAAAGrCQAAYAEAABJBlJ/q/uI//AcTQdbD2T8AAAA/+gAAAAAAAAABrAkAAGABAADG6K3++PniP6ilONv4f9k/AAAAPxkBAAAAAAAAAa0JAABgAQAAaPqN9crz4j8I96LInzPZPwAAAD8ZAQAAAAAAAAGuCQAAYAEAAAgMbuyc7eI//OCDDz742D8AAAA/GQEAAAAAAAABrwkAAGABAADi3/obJOviP6R+qalgtNg/AAAAPykBAAAAAAAAAbAJAABgAQAAqh1O427n4j+YaIrw/njYPwAAAD8pAQAAAAAAAAGxCQAAYAEAAJaHFHsy5uI/+Ln03aUs2D8AAAA/SAEAAAAAAAABsgkAAGABAACE8doS9uTiP+yj1SRE8dc/AAAAP0gBAAAAAAAAAbMJAABgAQAAlocUezLm4j94Ji3F2cbXPwAAAD9IAQAAAAAAAAG0CQAAYAEAAJaHFHsy5uI/tFzJuPOT1z8AAAA/WAEAAAAAAAABtQkAAGABAACE8doS9uTiP0DfIFmJadc/AAAAP1gBAAAAAAAAAbYJAABgAQAAhPHaEvbk4j+AFb1MozbXPwAAAD93AQAAAAAAAAG3CQAAYAEAAKodTuNu5+I/LLPi5sXy1j8AAAA/dwEAAAAAAAABuAkAAGABAAC8s4dLq+jiP4gETdRsptY/AAAAP4cBAAAAAAAAAbkJAABgAQAAqh1O427n4j8EcYW7oEDWPwAAAD+HAQAAAAAAAAG6CQAAYAEAANBJwbPn6eI/jPPcWzYW1j8AAAA/lgEAAAAAAAABuwkAAGABAAD2dTSEYOziP9ApeU9Q49U/AAAAP5YBAAAAAAAAAbwJAABgAQAALjjhvBXw4j8QYBVDarDVPwAAAD+2AQAAAAAAAAG9CQAAYAEAAI4mAcZD9uI/5C4okHuO1T8AAAA/tgEAAAAAAAABvgkAAGABAADsFCHPcfziP7j9Ot2MbNU/AAAAP7YBAAAAAAAAAb8JAABgAQAAOG0HcGMB4z/YGAnXGVPVPwAAAD/VAQAAAAAAAAHACQAAYAEAAKrxYOHNCOM/jMxNKp5K1T8AAAA/1QEAAAAAAAABwQkAAGABAAAuDPS6dBHjP8wC6h24F9U/AAAAP9UBAAAAAAAAAcIJAABgAQAA2lL6ZJQc4z+g0fxqyfXUPwAAAD/0AQAAAAAAAAHDCQAAYAEAAKzFc98sKuM/DDmGEdLk1D8AAAA/9AEAAAAAAAABxAkAAGABAABqorPxiDbjPyhUVAtfy9Q/AAAAP/QBAAAAAAAAAcUJAABgAQAA7rxGyy8/4z90oA+42tPUPwAAAD8EAgAAAAAAAAHGCQAAYAEAAJgDTXVPSuM/DDmGEdLk1D8AAAA/BAIAAAAAAAABxwkAAGABAAAytBm3MlTjPzRqc8TABtU/AAAAPyICAAAAAAAAAcgJAABgAQAA3PofYVJf4z8UT6XKMyDVPwAAAD8iAgAAAAAAAAHJCQAAYAEAAIhBJgtyauM/RICSfSJC1T8AAAA/MgIAAAAAAAABygkAAGABAAAyiCy1kXXjPwRK9okIddU/AAAAPzICAAAAAAAAAcsJAABgAQAAyjj59nR/4z/EE1qW7qfVPwAAAD9BAgAAAAAAAAHMCQAAYAEAAE5TjNAbiOM/0Cl5T1Dj1T8AAAA/QQIAAAAAAAABzQkAAGABAADoA1kS/5HjPwRxhbugQNY/AAAAP2ECAAAAAAAAAc4JAABgAQAARvJ4Gy2Y4z/UUAiB6K7WPwAAAD9hAgAAAAAAAAHPCQAAYAEAAG4e7OulmuM/NMkBoCcu1z8AAAA/YQIAAAAAAAAB0AkAAGABAAC6dtKMl5/jPwCphGVvnNc/AAAAP4ACAAAAAAAAAdEJAABgAQAAlEpfvB6d4z848JDRv/nXPwAAAD+AAgAAAAAAAAHSCQAAYAEAAFqIsoNpmeM/cDedPRBX2D8AAAA/gAIAAAAAAAAB0wkAAGABAAA0XD+z8JbjP8SZd6Ptmtg/AAAAP48CAAAAAAAAAdQJAABgAQAA+pmSejuT4z8Y/FEJy97YPwAAAD+PAgAAAAAAAAHVCQAAYAEAAIgVOQnRi+M/CPeiyJ8z2T8AAAA/rwIAAAAAAAAB1gkAAGABAAAWkd+XZoTjPzw+rzTwkNk/AAAAP68CAAAAAAAAAdcJAABgAQAAknZMvr974z9IVM7tUczZPwAAAD++AgAAAAAAAAHYCQAAYAEAAPrFf3zcceM/vNF2Tbz22T8AAAA/vgIAAAAAAAAB2QkAAGABAAB0q+yiNWnjP1Bq7aazB9o/AAAAP84CAAAAAAAAAdoJAABgAQAApDhzKJ1b4z84Tx+tJiHaPwAAAD/OAgAAAAAAAAHbCQAAYAEAAAqIpua5UeM/YIAMYBVD2j8AAAA/7QIAAAAAAAAB3AkAAGABAABOq2bUXUXjP/gYg7kMVNo/AAAAP+0CAAAAAAAAAd0JAABgAQAAomRgKj464z9slisZd37aPwAAAD/tAgAAAAAAAAHeCQAAYAEAAOaHIBjiLeM/bJYrGXd+2j8AAAA//QIAAAAAAAAB3wkAAGABAAA6QRpuwiLjP5THGMxloNo/AAAAP/0CAAAAAAAAAeAJAABgAQAAoJBNLN8Y4z90rErS2LnaPwAAAD8cAwAAAAAAAAHhCQAAYAEAAC4M9Lp0EeM/gMJpizr12j8AAAA/HAMAAAAAAAAB4gkAAGABAAC8h5pJCgrjP9gkRPEXOds/AAAAPywDAAAAAAAAAeMJAABgAQAASgNB2J8C4z8whx5X9XzbPwAAAD8sAwAAAAAAAAHkCQAAYAEAANh+52Y1++I/pATHtl+n2z8AAAA/OwMAAAAAAAAB5QkAAGABAAB6kMddB/XiP9A1tGlOyds/AAAAPzsDAAAAAAAAAeYJAABgAQAAHKKnVNnu4j9Is1zJuPPbPwAAAD9bAwAAAAAAAAHnCQAAYAEAANBJwbPn6eI/2EvTIrAE3D8AAAA/WwMAAAAAAAAB6AkAAGABAABwW6GquePiP7wwBSkjHtw/AAAAP1sDAAAAAAAAAekJAABgAQAAJAO7Ccje4j8wrq2IjUjcPwAAAD9qAwAAAAAAAAHqCQAAYAEAANiq1GjW2eI/PMTMQe+D3D8AAAA/agMAAAAAAAAB6wkAAGABAACyfmGYXdfiPyi/HQHE2Nw/AAAAP4kDAAAAAAAAAewJAABgAQAAjFLux+TU4j8Uum7AmC3dPwAAAD+JAwAAAAAAAAHtCQAAYAEAAHi8tF+o0+I/4JnxheCb3T8AAAA/mQMAAAAAAAAB7gkAAGABAABSkEGPL9HiP7B5dEsoCt4/AAAAP5kDAAAAAAAAAe8JAABgAQAAUpBBjy/R4j8E3E6xBU7ePwAAAD+pAwAAAAAAAAHwCQAAYAEAAFKQQY8v0eI/xKWyveuA3j8AAAA/qQMAAAAAAAAB8QkAAGABAAA++gcn88/iPxgIjSPJxN4/AAAAP8gDAAAAAAAAAfIJAABgAQAAjFLux+TU4j9EOXrWt+bePwAAAD/IAwAAAAAAAAHzCQAAYAEAAMQUmwCa2OI/bGpniaYI3z8AAAA/yAMAAAAAAAAB9AkAAGABAAAkA7sJyN7iPxQZ/Zv/VN8/AAAAP+cDAAAAAAAAAfUJAABgAQAAhPHaEvbk4j8UGf2b/1TfPwAAAD/nAwAAAAAAAAH2CQAAYAEAAAgMbuyc7eI/XGW4SHtd3z8AAAA/5wMAAAAAAAAB9wkAAGABAAB6kMddB/XiP4iWpftpf98/AAAAP/cDAAAAAAAAAfgJAABgAQAAAKtaN6794j9IYAkIULLfPwAAAD/3AwAAAAAAAAH5CQAAYAEAAITF7RBVBuM/3Ph/YUfD3z8AAAA/FgQAAAAAAAAB+gkAAGABAAAI4IDq+w7jP+gOnxqp/t8/AAAAPxYEAAAAAAAAAfsJAABgAQAAVDhni+0T4z+aLa1jkgPgPwAAAD80BAAAAAAAAAH8CQAAYAEAAMi8wPxXG+M/5HloEA4M4D8AAAA/NAQAAAAAAAAB/QkAAGABAABM11PW/iPjPwogxuZLEOA/AAAAP0MEAAAAAAAAAf4JAABgAQAA5ocgGOIt4z++0wo60AfgPwAAAD9DBAAAAAAAAAH/CQAAYAEAAGqis/GINuM/vtMKOtAH4D8AAAA/YwQAAAAAAAABAAoAAGABAADcJg1j8z3jPwgqbRQ25d8/AAAAP2MEAAAAAAAAAQEKAABgAQAATqtm1F1F4z9UdijBse3fPwAAAD9jBAAAAAAAAAECCgAAYAEAAKyZht2LS+M/3Ph/YUfD3z8AAAA/ggQAAAAAAAABAwoAAGABAAAeHuBO9lLjP0hgCQhQst8/AAAAP4IEAAAAAAAAAQQKAABgAQAAkKI5wGBa4z9IYAkIULLfPwAAAD+CBAAAAAAAAAEFCgAAYAEAAPCQWcmOYOM/1OJgqOWH3z8AAAA/oQQAAAAAAAABBgoAAGABAAA86T9qgGXjPxQZ/Zv/VN8/AAAAP6EEAAAAAAAAAQcKAABgAQAAdKvsojVp4z98gIZCCETfPwAAAD+hBAAAAAAAAAEICgAAYAEAAMAD00MnbuM/NDTLlYw73z8AAAA/sQQAAAAAAAABCQoAAGABAADmL0YUoHDjP+jnD+kQM98/AAAAP7EEAAAAAAAAAQoKAABgAQAADly55Bhz4z9UT5mPGSLfPwAAAD+xBAAAAAAAAAELCgAAYAEAADKILLWRdeM/bGpniaYI3z8AAAA/0AQAAAAAAAABDAoAAGABAAAyiCy1kXXjP5CFNYMz794/AAAAP9AEAAAAAAAAAQ0KAABgAQAAMogstZF14z/Y0fAvr/fePwAAAD/QBAAAAAAAAAEOCgAAYAEAADKILLWRdeM/ZFRI0ETN3j8AAAA/0AQAAAAAAAABDwoAAGABAAAg8vJMVXTjP4RvFsrRs94/AAAAP+AEAAAAAAAAARAKAABgAQAADly55Bhz4z9YPikX45HePwAAAD//BAAAAAAAAAERCgAAYAEAAMAD00MnbuM/mHTFCv1e3j8AAAA//wQAAAAAAAABEgoAAGABAACIQSYLcmrjP2xD2FcOPd4/AAAAPw4FAAAAAAAAARMKAABgAQAAPOk/aoBl4z8Y4f3xMPndPwAAAD8eBQAAAAAAAAEUCgAAYAEAANz6H2FSX+M/VBea5UrG3T8AAAA/HgUAAAAAAAABFQoAAGABAACQojnAYFrjP2wcSSZ2cd0/AAAAPz0FAAAAAAAAARYKAABgAQAAMrQZtzJU4z8IpE8HN/LcPwAAAD89BQAAAAAAAAEXCgAAYAEAANLF+a0ETuM/1FxDm+aU3D8AAAA/PQUAAAAAAAABGAoAAGABAAA6FS1sIUTjPzCurYiNSNw/AAAAP10FAAAAAAAAARkKAABgAQAAtvqZkno74z8omI7PKw3cPwAAAD9dBQAAAAAAAAEaCgAAYAEAAAq0k+haMOM/HIJvFsrR2z8AAAA/XQUAAAAAAAABGwoAAGABAAByA8emdybjP/BQgmPbr9s/AAAAP2wFAAAAAAAAARwKAABgAQAA2lL6ZJQc4z/wUIJj26/bPwAAAD9sBQAAAAAAAAEdCgAAYAEAAGjOoPMpFeM/EGxQXWiW2z8AAAA/iwUAAAAAAAABHgoAAGABAAD2SUeCvw3jP3zT2QNxhds/AAAAP4sFAAAAAAAAAR8KAABgAQAAllsneZEH4z8whx5X9XzbPwAAAD+bBQAAAAAAAAEgCgAAYAEAADhtB3BjAeM/MIceV/V82z8AAAA/mwUAAAAAAAABIQoAAGABAACgvDougPfiP8QflbDsjds/AAAAP6sFAAAAAAAAASIKAABgAQAAqh1O427n4j/wUIJj26/bPwAAAD+rBQAAAAAAAAEjCgAAYAEAAD76Byfzz+I/sBrmb8Hi2z8AAAA/ygUAAAAAAAABJAoAAGABAAA++gcn88/iP7Aa5m/B4ts/AAAAP8oFAAAAAAAAASUKAABgAQAAPvoHJ/PP4j+wGuZvweLbPwAAAD/KBQAAAAAAAAEmCgAAYAEAAD76Byfzz+I/sBrmb8Hi2z8AAAA/ygUAAAAAAAABJwoAAGABAABOd1pZu8zLP5D/F3Y0/Ns/AAAAPwAAAAAAAAAAASgKAABgAQAAWFSmCMcgzD+UJqenzMfcPwAAAD8fAAAAAAAAAAEpCgAAYAEAAFhUpgjHIMw/lCanp8zH3D8AAAA/HwAAAAAAAAABKgoAAGABAABYVKYIxyDMP5Qmp6fMx9w/AAAAPy8AAAAAAAAAASsKAABgAQAAWFSmCMcgzD+UJqenzMfcPwAAAD8vAAAAAAAAAAEsCgAAYAEAAFhUpgjHIMw/lCanp8zH3D8AAAA/LwAAAAAAAAABLQoAAGABAABYVKYIxyDMP5Qmp6fMx9w/AAAAPy8AAAAAAAAAAS4KAABgAQAAWFSmCMcgzD+UJqenzMfcPwAAAD9OAAAAAAAAAAEvCgAAYAEAAFhUpgjHIMw/lCanp8zH3D8AAAA/TgAAAAAAAAABMAoAAGABAABYVKYIxyDMP5Qmp6fMx9w/AAAAP14AAAAAAAAAATEKAABgAQAAWFSmCMcgzD+UJqenzMfcPwAAAD9eAAAAAAAAAAEyCgAAYAEAAFhUpgjHIMw/lCanp8zH3D8AAAA/XgAAAAAAAAABMwoAAGABAABYVKYIxyDMP5Qmp6fMx9w/AAAAP14AAAAAAAAAATQKAABgAQAAms9A+qzRyz88nT0QV7jbPwAAAD+NAAAAAAAAAAE1CgAAYAEAALTGjRfYwss/xB+VsOyN2z8AAAA/nAAAAAAAAAABNgoAAGABAACEZfSTEa/LPyBx/52TQds/AAAAP5wAAAAAAAAAATcKAABgAQAAoFxBsTygyz8YW+DkMQbbPwAAAD+8AAAAAAAAAAE4CgAAYAEAALxTjs5nkcs/dKxK0ti52j8AAAA/vAAAAAAAAAABOQoAAGABAAAmo8GMhIfLP9j9tL9/bdo/AAAAP7wAAAAAAAAAAToKAABgAQAAjPL0SqF9yz8YNFGzmTraPwAAAD/bAAAAAAAAAAE7CgAAYAEAAPZBKAm+c8s/6AJkAKsY2j8AAAA/2wAAAAAAAAABPAoAAGABAABekVvH2mnLP9zsREdJ3dk/AAAAP9sAAAAAAAAAAT0KAABgAQAAEjl1Julkyz9kb5zn3rLZPwAAAD/6AAAAAAAAAAE+CgAAYAEAAMbgjoX3X8s/XFl9Ln132T8AAAA/+gAAAAAAAAABPwoAAGABAADG4I6F91/LP1BDXnUbPNk/AAAAP/oAAAAAAAAAAUAKAABgAQAAeoio5AVbyz9kSA22RufYPwAAAD8ZAQAAAAAAAAFBCgAAYAEAAODX26IiUcs/DOYyUGmj2D8AAAA/GQEAAAAAAAABQgoAAGABAADg19uiIlHLP5BSazedPdg/AAAAPygBAAAAAAAAAUMKAABgAQAASCcPYT9Hyz+kVxp4yOjXPwAAAD8oAQAAAAAAAAFECgAAYAEAAODX26IiUcs/AKmEZW+c1z8AAAA/KAEAAAAAAAABRQoAAGABAAAsMMJDFFbLPxSuM6aaR9c/AAAAP0cBAAAAAAAAAUYKAABgAQAAxuCOhfdfyz/IYXj5Hj/XPwAAAD9HAQAAAAAAAAFHCgAAYAEAABI5dSbpZMs/NMkBoCcu1z8AAAA/RwEAAAAAAAABSAoAAGABAACm6UFozG7LP7xLWUC9A9c/AAAAP0cBAAAAAAAAAUkKAABgAQAApulBaMxuyz+8S1lAvQPXPwAAAD9nAQAAAAAAAAFKCgAAYAEAAEKaDqqveMs/vEtZQL0D1z8AAAA/ZwEAAAAAAAABSwoAAGABAABCmg6qr3jLP7xLWUC9A9c/AAAAP2cBAAAAAAAAAUwKAABgAQAAQpoOqq94yz+8S1lAvQPXPwAAAD+GAQAAAAAAAAFNCgAAYAEAABSJwB5l6ss/lBpsjc7h1j8AAAA/hgEAAAAAAAABTgoAAGABAAAM/L9n1RvMP0jOsOBS2dY/AAAAP5UBAAAAAAAAAU8KAABgAQAAUselUTdSzD9o6X7a37/WPwAAAD+VAQAAAAAAAAFQCgAAYAEAAOLqcdyKjcw/IJ3DLWS31j8AAAA/tQEAAAAAAAABUQoAAGABAAByDj5n3sjMP2jpftrfv9Y/AAAAP7UBAAAAAAAAAVIKAABgAQAABDIK8jEEzT+0NTqHW8jWPwAAAD/EAQAAAAAAAAFTCgAAYAEAABacVljNJs0//IH1M9fQ1j8AAAA/xAEAAAAAAAABVAoAAGABAAAOD1ahPVjNP/yB9TPX0NY/AAAAP9QBAAAAAAAAAVUKAABgAQAAVNo7i5+OzT8gncMtZLfWPwAAAD/UAQAAAAAAAAFWCgAAYAEAAHqu1FfW080/1FAIgeiu1j8AAAA/8wEAAAAAAAABVwoAAGABAAA8Mzpm8CLOPyCdwy1kt9Y/AAAAP/MBAAAAAAAAAVgKAABgAQAAECLs2qWUzj+0NTqHW8jWPwAAAD/zAQAAAAAAAAFZCgAAYAEAAB7/N4qx6M4/IJ3DLWS31j8AAAA/AwIAAAAAAAABWgoAAGABAAAu3IM5vTzPPyCdwy1kt9Y/AAAAPwMCAAAAAAAAAVsKAABgAQAAUrAcBvSBzz+IBE3UbKbWPwAAAD8iAgAAAAAAAAFcCgAAYAEAAHqEtdIqx88/iARN1Gym1j8AAAA/IgIAAAAAAAABXQoAAGABAABy97Qbm/jPP/Rr1np1ldY/AAAAPzICAAAAAAAAAV4KAABgAQAAEQnn4YwS0D9AuJEn8Z3WPwAAAD8yAgAAAAAAAAFfCgAAYAEAABs+DZXaI9A/QLiRJ/Gd1j8AAAA/QQIAAAAAAAABYAoAAGABAAD9RsB3rzLQP/Rr1np1ldY/AAAAP0ECAAAAAAAAAWEKAABgAQAAewBAnGdL0D+oHxvO+YzWPwAAAD9hAgAAAAAAAAFiCgAAYAEAAKlh2R8uX9A/yDrpx4Zz1j8AAAA/YQIAAAAAAAABYwoAAGABAABzcz/l13zQP+RVt8ETWtY/AAAAP2ECAAAAAAAAAWQKAABgAQAAh92LS3Of0D/kVbfBE1rWPwAAAD+AAgAAAAAAAAFlCgAAYAEAAOefvlIAx9A/UL1AaBxJ1j8AAAA/gAIAAAAAAAABZgoAAGABAABtjmQqBvHQP9w/mAiyHtY/AAAAP4ACAAAAAAAAAWcKAABgAQAAGal90oQd0T/8WmYCPwXWPwAAAD+PAgAAAAAAAAFoCgAAYAEAAFM/PQmZQtE/RKchr7oN1j8AAAA/jwIAAAAAAAABaQoAAGABAABnqYlvNGXRP/xaZgI/BdY/AAAAP68CAAAAAAAAAWoKAABgAQAA5WIJlOx90T8cdjT8y+vVPwAAAD+vAgAAAAAAAAFrCgAAYAEAAGEcibikltE/HHY0/Mvr1T8AAAA/rwIAAAAAAAABbAoAAGABAACPfSI8a6rRP4zz3Fs2FtY/AAAAP84CAAAAAAAAAW0KAABgAQAADTeiYCPD0T9w2A5iqS/WPwAAAD/OAgAAAAAAAAFuCgAAYAEAAEXNYZc36NE//FpmAj8F1j8AAAA/zgIAAAAAAAABbwoAAGABAADz53o/thTSP0SnIa+6DdY/AAAAP+0CAAAAAAAAAXAKAABgAQAAxS4HuK1D0j+M89xbNhbWPwAAAD/tAgAAAAAAAAFxCgAAYAEAAOXNedGWd9I/jPPcWzYW1j8AAAA/7QIAAAAAAAABcgoAAGABAADbQHkaB6nSPySMU7UtJ9Y/AAAAP/0CAAAAAAAAAXMKAABgAQAA76rFgKLL0j8EcYW7oEDWPwAAAD/9AgAAAAAAAAF0CgAAYAEAAAMVEuc97tI/mAn8FJhR1j8AAAA/HAMAAAAAAAABdQoAAGABAADNJnis5wvTP4DuLRsLa9Y/AAAAPxwDAAAAAAAAAXYKAABgAQAASeD30J8k0z+4JMoOJTjWPwAAAD8sAwAAAAAAAAF3CgAAYAEAAJ9tBCXfOtM/uCTKDiU41j8AAAA/LAMAAAAAAAABeAoAAGABAADNzp2opU7TPySMU7UtJ9Y/AAAAPzsDAAAAAAAAAXkKAABgAQAALZHQrzJ20z/8WmYCPwXWPwAAAD87AwAAAAAAAAF6CgAAYAEAAE0wQ8kbqtM/ZMLvqEf01T8AAAA/WwMAAAAAAAABewoAAGABAACR+yizfeDTP4TdvaLU2tU/AAAAP1sDAAAAAAAAAXwKAABgAQAA1cYOnd8W1D/QKXlPUOPVPwAAAD9bAwAAAAAAAAF9CgAAYAEAAIPhJ0VeQ9Q/0Cl5T1Dj1T8AAAA/egMAAAAAAAABfgoAAGABAAC9d+d7cmjUP2TC76hH9NU/AAAAP3oDAAAAAAAAAX8KAABgAQAAhYlNQRyG1D84kQL2WNLVPwAAAD96AwAAAAAAAAGACgAAYAEAAAFDzWXUntQ/WKzQ7+W41T8AAAA/mQMAAAAAAAABgQoAAGABAADvgKb79r7UP+QuKJB7jtU/AAAAP5kDAAAAAAAAAYIKAABgAQAAAevyYZLh1D/YGAnXGVPVPwAAAD+ZAwAAAAAAAAGDCgAAYAEAAInZmDmYC9U/RICSfSJC1T8AAAA/qQMAAAAAAAABhAoAAGABAACBTJiCCD3VP6znGyQrMdU/AAAAP6kDAAAAAAAAAYUKAABgAQAAxRd+bGpz1T8UT6XKMyDVPwAAAD/IAwAAAAAAAAGGCgAAYAEAAOW28IVTp9U/zALqHbgX1T8AAAA/yAMAAAAAAAABhwoAAGABAABFeSON4M7VP+wduBdF/tQ/AAAAP8gDAAAAAAAAAYgKAABgAQAAMbf8IgPv1T/sHbgXRf7UPwAAAD/nAwAAAAAAAAGJCgAAYAEAANWc7xc0CtY/7B24F0X+1D8AAAA/5wMAAAAAAAABigoAAGABAAB1guIMZSXWP4C2LnE8D9U/AAAAP+cDAAAAAAAAAYsKAABgAQAAyw/vYKQ71j+Ati5xPA/VPwAAAD/3AwAAAAAAAAGMCgAAYAEAALlNyPbGW9Y/7B24F0X+1D8AAAA/9wMAAAAAAAABjQoAAGABAAD144ct24DWP8wC6h24F9U/AAAAPxYEAAAAAAAAAY4KAABgAQAAe9ItBeGq1j/sHbgXRf7UPwAAAD8WBAAAAAAAAAGPCgAAYAEAAE0Zun3Y2dY/7B24F0X+1D8AAAA/JgQAAAAAAAABkAoAAGABAADVB2BV3gPXPww5hhHS5NQ/AAAAPyYEAAAAAAAAAZEKAABgAQAAD54fjPIo1z9UhUG+Te3UPwAAAD81BAAAAAAAAAGSCgAAYAEAAP3b+CEVSdc/dKAPuNrT1D8AAAA/NQQAAAAAAAABkwoAAGABAAB3lXhGzWHXP8DsymRW3NQ/AAAAP1UEAAAAAAAAAZQKAABgAQAAQafeC3d/1z90oA+42tPUPwAAAD9VBAAAAAAAAAGVCgAAYAEAALtgXjAvmNc/dKAPuNrT1D8AAAA/VQQAAAAAAAABlgoAAGABAAAT7mqEbq7XPww5hhHS5NQ/AAAAP3QEAAAAAAAAAZcKAABgAQAAtdNdeZ/J1z90oA+42tPUPwAAAD90BAAAAAAAAAGYCgAAYAEAAO9pHbCz7tc/wOzKZFbc1D8AAAA/dAQAAAAAAAABmQoAAGABAAAzNQOaFSXYP1SFQb5N7dQ/AAAAP5MEAAAAAAAAAZoKAABgAQAAeQDpg3db2D8MOYYR0uTUPwAAAD+TBAAAAAAAAAGbCgAAYAEAAHFz6MznjNg/DDmGEdLk1D8AAAA/kwQAAAAAAAABnAoAAGABAADRNRvUdLTYP1SFQb5N7dQ/AAAAP6MEAAAAAAAAAZ0KAABgAQAACczaConZ2D8MOYYR0uTUPwAAAD+jBAAAAAAAAAGeCgAAYAEAAPkJtKCr+dg/7B24F0X+1D8AAAA/wgQAAAAAAAABnwoAAGABAADnR402zhnZP1SFQb5N7dQ/AAAAP8IEAAAAAAAAAaAKAABgAQAAr1nz+3c32T90oA+42tPUPwAAAD/CBAAAAAAAAAGhCgAAYAEAAOnvsjKMXNk/wOzKZFbc1D8AAAA/4QQAAAAAAAABogoAAGABAAC9Nj+rg4vZP8DsymRW3NQ/AAAAP+EEAAAAAAAAAaMKAABgAQAAJS6YZV7E2T/gB5le48LUPwAAAD/hBAAAAAAAAAGkCgAAYAEAAGn5fU/A+tk/KFRUC1/L1D8AAAA/AAUAAAAAAAABpQoAAGABAACJmPBoqS7aP8DsymRW3NQ/AAAAPwAFAAAAAAAAAaYKAABgAQAA6VojcDZW2j/sHbgXRf7UPwAAAD8ABQAAAAAAAAGnCgAAYAEAAItAFmVncdo/7B24F0X+1D8AAAA/EAUAAAAAAAABqAoAAGABAABTUnwqEY/aP1SFQb5N7dQ/AAAAPxAFAAAAAAAAAakKAABgAQAAQZBVwDOv2j/sHbgXRf7UPwAAAD8vBQAAAAAAAAGqCgAAYAEAADkDVQmk4No/oNH8asn11D8AAAA/LwUAAAAAAAABqwoAAGABAAAXfwc16SDbP1SFQb5N7dQ/AAAAPy8FAAAAAAAAAawKAABgAQAAzc5GkLVe2z8MOYYR0uTUPwAAAD9MBQAAAAAAAAGtCgAAYAEAAMNBRtklkNs/KFRUC1/L1D8AAAA/TAUAAAAAAAABrgoAAGABAABLMOywK7rbP+AHmV7jwtQ/AAAAP0wFAAAAAAAAAa8KAABgAQAAX5o4F8fc2z/gB5le48LUPwAAAD9rBQAAAAAAAAGwCgAAYAEAAHEEhX1i/9s/wOzKZFbc1D8AAAA/awUAAAAAAAABsQoAAGABAACHbtHj/SHcP5i73bFnutQ/AAAAP2sFAAAAAAAAAbIKAABgAQAAM4nqi3xO3D+Yu92xZ7rUPwAAAD+KBQAAAAAAAAGzCgAAYAEAAFEoXaVlgtw/4AeZXuPC1D8AAAA/igUAAAAAAAABtAoAAGABAAC7H7ZfQLvcPyhUVAtfy9Q/AAAAP4oFAAAAAAAAAbUKAABgAQAAJRcPGhv03D/A7MpkVtzUPwAAAD+aBQAAAAAAAAG2CgAAYAEAAPtdm5ISI90/7B24F0X+1D8AAAA/mgUAAAAAAAABtwoAAGABAAB9TEFqGE3dP4C2LnE8D9U/AAAAP7kFAAAAAAAAAbgKAABgAQAAkbaN0LNv3T8UT6XKMyDVPwAAAD+5BQAAAAAAAAG5CgAAYAEAADOcgMXkit0/gLYucTwP1T8AAAA/uQUAAAAAAAABugoAAGABAAD7reaKjqjdP6DR/GrJ9dQ/AAAAP8kFAAAAAAAAAbsKAABgAQAAOUSmwaLN3T+g0fxqyfXUPwAAAD/JBQAAAAAAAAG8CgAAYAEAAH0PjKsEBN4/7B24F0X+1D8AAAA/6AUAAAAAAAABvQoAAGABAAANM1g2WD/ePww5hhHS5NQ/AAAAP+gFAAAAAAAAAb4KAABgAQAALdLKT0Fz3j+g0fxqyfXUPwAAAD/3BQAAAAAAAAG/CgAAYAEAALPAcCdHnd4/VIVBvk3t1D8AAAA/9wUAAAAAAAABwAoAAGABAAB50tbs8LrePzRqc8TABtU/AAAAPwcGAAAAAAAAAcEKAABgAQAAGbjJ4SHW3j80anPEwAbVPwAAAD8HBgAAAAAAAAHCCgAAYAEAAOPJL6fL894/oNH8asn11D8AAAA/JgYAAAAAAAABwwoAAGABAADTBwk97hPfP3SgD7ja09Q/AAAAPyYGAAAAAAAAAcQKAABgAQAADZ7IcwI53z/gB5le48LUPwAAAD8mBgAAAAAAAAHFCgAAYAEAAG1g+3qPYN8/SG8iBeyx1D8AAAA/RgYAAAAAAAABxgoAAGABAACvK+Fk8ZbfPwAjZ1hwqdQ/AAAAP0YGAAAAAAAAAccKAABgAQAA9fbGTlPN3z+Yu92xZ7rUPwAAAD9GBgAAAAAAAAHICgAAYAEAABxhVpzaAeA/4AeZXuPC1D8AAAA/ZQYAAAAAAAAByQoAAGABAABOwu8foRXgP0hvIgXssdQ/AAAAP2UGAAAAAAAAAcoKAABgAQAAVvcV0+4m4D+Yu92xZ7rUPwAAAD9lBgAAAAAAAAHLCgAAYAEAAChqj02HNOA/4AeZXuPC1D8AAAA/dAYAAAAAAAABzAoAAGABAAAMc0IwXEPgPwAjZ1hwqdQ/AAAAP3QGAAAAAAAAAc0KAABgAQAA3OW7qvRQ4D9AWQNMinbUPwAAAD+UBgAAAAAAAAHOCgAAYAEAACDdjpb3ZeA/YHTRRRdd1D8AAAA/lAYAAAAAAAABzwoAAGABAACclg67r37gP/QMSJ8ObtQ/AAAAP5QGAAAAAAAAAdAKAABgAQAAKubHR6SY4D8UKBaZm1TUPwAAAD+zBgAAAAAAAAHRCgAAYAEAAFxHYctqrOA/FCgWmZtU1D8AAAA/swYAAAAAAAAB0goAAGABAABU5k0WfLzgPxQoFpmbVNQ/AAAAP7MGAAAAAAAAAdMKAABgAQAAOO8A+VDL4D80Q+SSKDvUPwAAAD/SBgAAAAAAAAHUCgAAYAEAAEIkJ6ye3OA/7PYo5qwy1D8AAAA/0gYAAAAAAAAB1QoAAGABAAD+AGe++ujgPzRD5JIoO9Q/AAAAP9IGAAAAAAAAAdYKAABgAQAAmLEzAN7y4D80Q+SSKDvUPwAAAD/xBgAAAAAAAAHXCgAAYAEAAAo2jXFI+uA/zNta7B9M1D8AAAA/8QYAAAAAAAAB2AoAAGABAABoJK16dgDhP4CPnz+kQ9Q/AAAAP/EGAAAAAAAAAdkKAABgAQAA2qgG7OAH4T+Aj58/pEPUPwAAAD8BBwAAAAAAAAHaCgAAYAEAAEwtYF1LD+E/gI+fP6RD1D8AAAA/AQcAAAAAAAAB2woAAGABAACqG4BmeRXhPxQoFpmbVNQ/AAAAPyAHAAAAAAAAAdwKAABgAQAAHKDZ1+Mc4T8UKBaZm1TUPwAAAD8gBwAAAAAAAAHdCgAAYAEAAKK6bLGKJeE/YHTRRRdd1D8AAAA/IAcAAAAAAAAB3goAAGABAAAo1f+KMS7hP4ylvvgFf9Q/AAAAP0AHAAAAAAAAAd8KAABgAQAAwIXMzBQ44T8AI2dYcKnUPwAAAD9ABwAAAAAAAAHgCgAAYAEAAESgX6a7QOE/mLvdsWe61D8AAAA/QAcAAAAAAAAB4QoAAGABAADeUCzonkrhP3SgD7ja09Q/AAAAP24HAAAAAAAAAeIKAABgAQAATtWFWQlS4T+g0fxqyfXUPwAAAD9uBwAAAAAAAAHjCgAAYAEAAJotbPr6VuE/zALqHbgX1T8AAAA/bgcAAAAAAAAB5AoAAGABAAAMssVrZV7hPxRPpcozINU/AAAAP30HAAAAAAAAAeUKAABgAQAAWAqsDFdj4T9EgJJ9IkLVPwAAAD99BwAAAAAAAAHmCgAAYAEAAKRikq1IaOE/UJaxNoR91T8AAAA/nQcAAAAAAAAB5woAAGABAADKjgV+wWrhP8QTWpbup9U/AAAAP50HAAAAAAAAAegKAABgAQAABFGytnZu4T8cdjT8y+vVPwAAAD+sBwAAAAAAAAHpCgAAYAEAABjn6x6zb+E/BHGFu6BA1j8AAAA/rAcAAAAAAAAB6goAAGABAAAqfSWH73DhPyCdwy1kt9Y/AAAAP7wHAAAAAAAAAesKAABgAQAAPhNf7yty4T8UrjOmmkfXPwAAAD+8BwAAAAAAAAHsCgAAYAEAAD4TX+8rcuE/5I22a+K11z8AAAA/2wcAAAAAAAAB7QoAAGABAAA+E1/vK3LhPxjVwtcyE9g/AAAAP9sHAAAAAAAAAe4KAABgAQAAYj/Sv6R04T8M5jJQaaPYPwAAAD/bBwAAAAAAAAHvCgAAYAEAAFCpmFdoc+E/3MW1FbER2T8AAAA/6wcAAAAAAAAB8AoAAGABAABiP9K/pHThP1xZfS59d9k/AAAAP+sHAAAAAAAAAfEKAABgAQAAYj/Sv6R04T/8BxNB1sPZPwAAAD8KCAAAAAAAAAHyCgAAYAEAAGI/0r+kdOE/oLaoUy8Q2j8AAAA/CggAAAAAAAAB8woAAGABAABiP9K/pHThP2CADGAVQ9o/AAAAPxoIAAAAAAAAAfQKAABgAQAAYj/Sv6R04T8gSnBs+3XaPwAAAD8aCAAAAAAAAAH1CgAAYAEAAHbVCyjhdeE/THtdH+qX2j8AAAA/KQgAAAAAAAAB9goAAGABAACcAX/4WXjhP6DdN4XH29o/AAAAPykIAAAAAAAAAfcKAABgAQAAsJe4YJZ54T8YW+DkMQbbPwAAAD9JCAAAAAAAAAH4CgAAYAEAALCXuGCWeeE/bL26Sg9K2z8AAAA/SQgAAAAAAAAB+QoAAGABAACcAX/4WXjhP4Tp+LzSwNs/AAAAP0kIAAAAAAAAAfoKAABgAQAAwi3yyNJ64T/kYfLbEUDcPwAAAD9oCAAAAAAAAAH7CgAAYAEAALCXuGCWeeE/tEF1oVmu3D8AAAA/aAgAAAAAAAAB/AoAAGABAACwl7hglnnhP6xS5RmQPt0/AAAAP2gIAAAAAAAAAf0KAABgAQAAsJe4YJZ54T8Iy944z73dPwAAAD93CAAAAAAAAAH+CgAAYAEAAMIt8sjSeuE/bEPYVw493j8AAAA/dwgAAAAAAAAB/woAAGABAADUwysxD3zhP6SK5MNemt4/AAAAP5cIAAAAAAAAAQALAABgAQAA+u+eAYh+4T/Y0fAvr/fePwAAAD+XCAAAAAAAAAEBCwAAYAEAACIcEtIAgeE/vLYiNiIR3z8AAAA/lwgAAAAAAAABAgsAAGABAABISIWieYPhP+jnD+kQM98/AAAAP5cIAAAAAAAAAQMLAABgAQAAIhwS0gCB4T/o5w/pEDPfPwAAAD+2CAAAAAAAAAEECwAAYAEAACIcEtIAgeE/6OcP6RAz3z8AAAA/tggAAAAAAAABBQsAAGABAAAiHBLSAIHhP+jnD+kQM98/AAAAP7YIAAAAAAAAAQYLAABgAQAAIhwS0gCB4T/o5w/pEDPfPwAAAD/VCAAAAAAAAAEHCwAAYAEAALphbtY5keA/OPCQ0b/51z8AAAA/AAAAAAAAAAABCAsAAGABAAC6YW7WOZHgPzjwkNG/+dc/AAAAPxAAAAAAAAAAAQkLAABgAQAAumFu1jmR4D848JDRv/nXPwAAAD8QAAAAAAAAAAEKCwAAYAEAALphbtY5keA/OPCQ0b/51z8AAAA/HwAAAAAAAAABCwsAAGABAAC6YW7WOZHgPzjwkNG/+dc/AAAAPx8AAAAAAAAAAQwLAABgAQAA8iMbD++U4D/84IMPPvjYPwAAAD8+AAAAAAAAAAENCwAAYAEAABhQjt9nl+A//OCDDz742D8AAAA/PgAAAAAAAAABDgsAAGABAAAYUI7fZ5fgPygSccIsGtk/AAAAPz4AAAAAAAAAAQ8LAABgAQAAUhI7GB2b4D9QQ151GzzZPwAAAD9OAAAAAAAAAAEQCwAAYAEAAIrU51DSnuA/nI8ZIpdE2T8AAAA/TgAAAAAAAAABEQsAAGABAAD8WEHCPKbgP1xZfS59d9k/AAAAP14AAAAAAAAAARILAABgAQAAqJ9HbFyx4D+opTjb+H/ZPwAAAD99AAAAAAAAAAETCwAAYAEAAEBQFK4/u+A//AcTQdbD2T8AAAA/fQAAAAAAAAABFAsAAGABAAD+LFTAm8fgPyg5APTE5dk/AAAAP30AAAAAAAAAARULAABgAQAA0J/NOjTV4D84Tx+tJiHaPwAAAD+cAAAAAAAAAAEWCwAAYAEAAIx8DU2Q4eA/2P20v39t2j8AAAA/nAAAAAAAAAABFwsAAGABAABe74bHKO/gP5THGMxloNo/AAAAP6wAAAAAAAAAARgLAABgAQAAHMzG2YT74D/MDiU4tv3aPwAAAD+sAAAAAAAAAAEZCwAAYAEAAO4+QFQdCeE/BFYxpAZb2z8AAAA/uwAAAAAAAAABGgsAAGABAAC+sbnOtRbhPzydPRBXuNs/AAAAP7sAAAAAAAAAARsLAABgAQAAyObfgQMo4T/YS9MisATcPwAAAD/LAAAAAAAAAAEcCwAAYAEAAOaxP52NOuE/8HcRlXN73D8AAAA/ywAAAAAAAAABHQsAAGABAAAUE9kgVE7hP3QL2a0/4dw/AAAAP+oAAAAAAAAAAR4LAABgAQAARnRypBpi4T/Ug9LMfmDdPwAAAD/qAAAAAAAAAAEfCwAAYAEAABjn6x6zb+E/oGNVksbO3T8AAAA/6gAAAAAAAAABIAsAAGABAABQqZhXaHPhP4xeplGbI94/AAAAPwoBAAAAAAAAASELAABgAQAAdtULKOF14T+YdMUK/V7ePwAAAD8KAQAAAAAAAAEiCwAAYAEAAFCpmFdoc+E/MA08ZPRv3j8AAAA/CgEAAAAAAAABIwsAAGABAAC4+MsVhWnhP0QS66QfG94/AAAAPykBAAAAAAAAASQLAABgAQAAfjYf3c9l4T8Iy944z73dPwAAAD8pAQAAAAAAAAElCwAAYAEAAH42H93PZeE/CMveOM+93T8AAAA/KQEAAAAAAAABJgsAAGABAAB+Nh/dz2XhPwjL3jjPvd0/AAAAPykBAAAAAAAAAScLAABgAQAAfjYf3c9l4T8Iy944z73dPwAAAD9IAQAAAAAAAAEoCwAAYAEAABICEWTh4+E/vEtZQL0D1z8AAAA/AAAAAAAAAAABKQsAAGABAAASAhFk4ePhP7xLWUC9A9c/AAAAPx8AAAAAAAAAASoLAABgAQAAEgIRZOHj4T+8S1lAvQPXPwAAAD8fAAAAAAAAAAErCwAAYAEAABICEWTh4+E/vEtZQL0D1z8AAAA/HwAAAAAAAAABLAsAAGABAAASAhFk4ePhP7xLWUC9A9c/AAAAPz8AAAAAAAAAAS0LAABgAQAAEgIRZOHj4T+8S1lAvQPXPwAAAD8/AAAAAAAAAAEuCwAAYAEAALp0BBCizeE/3GYnOkrq1j8AAAA/PwAAAAAAAAABLwsAAGABAABchuQGdMfhP1Tkz5m0FNc/AAAAP14AAAAAAAAAATALAABgAQAANlpxNvvE4T9g+u5SFlDXPwAAAD9eAAAAAAAAAAExCwAAYAEAAOoBi5UJwOE/5I22a+K11z8AAAA/XgAAAAAAAAABMgsAAGABAACeqaT0F7vhPxjVwtcyE9g/AAAAP30AAAAAAAAAATMLAABgAQAALCVLg62z4T8sAQFK9onYPwAAAD99AAAAAAAAAAE0CwAAYAEAALqg8RFDrOE/3MW1FbER2T8AAAA/fQAAAAAAAAABNQsAAGABAAA0hl44nKPhP9zsREdJ3dk/AAAAP40AAAAAAAAAATYLAABgAQAAwgEFxzGc4T+04ubF8obaPwAAAD+cAAAAAAAAAAE3CwAAYAEAAFB9q1XHlOE/IHH/nZNB2z8AAAA/nAAAAAAAAAABOAsAAGABAADMYhh8IIzhP9hL0yKwBNw/AAAAP6wAAAAAAAAAATkLAABgAQAAgAoy2y6H4T8ovx0BxNjcPwAAAD+sAAAAAAAAAAE6CwAAYAEAADSySzo9guE/jDcXIANY3T8AAAA/ywAAAAAAAAABOwsAAGABAACcAX/4WXjhPwjL3jjPvd0/AAAAP8sAAAAAAAAAATwLAABgAQAA3iQ/5v1r4T8Iy944z73dPwAAAD/LAAAAAAAAAAE9CwAAYAEAAN4kP+b9a+E/CMveOM+93T8AAAA/6wAAAAAAAAABPgsAAGABAADeJD/m/WvhPwjL3jjPvd0/AAAAP+sAAAAAAAAAAT8LAABgAQAA3iQ/5v1r4T8Iy944z73dPwAAAD/rAAAAAAAAAAFACwAAYAEAABEvvDxtm9o/6KD3QabX4D8AAAA/AAAAAAAAAAABQQsAAGABAABTUnwqEY/aP6716io9KOE/AAAAPx8AAAAAAAAAAUILAABgAQAAU1J8KhGP2j+u9eoqPSjhPwAAAD8fAAAAAAAAAAFDCwAAYAEAAFNSfCoRj9o/rvXqKj0o4T8AAAA/LgAAAAAAAAABRAsAAGABAABTUnwqEY/aP6716io9KOE/AAAAPy4AAAAAAAAAAUULAABgAQAAU1J8KhGP2j+u9eoqPSjhPwAAAD8uAAAAAAAAAAFGCwAAYAEAAFNSfCoRj9o/rvXqKj0o4T8AAAA/LgAAAAAAAAABRwsAAGABAABTUnwqEY/aP6716io9KOE/AAAAP04AAAAAAAAAAUgLAABgAQAAU1J8KhGP2j+u9eoqPSjhPwAAAD9OAAAAAAAAAAFJCwAAYAEAAFNSfCoRj9o/rvXqKj0o4T8AAAA/TgAAAAAAAAABSgsAAGABAABTUnwqEY/aP6716io9KOE/AAAAP04AAAAAAAAAAUsLAABgAQAAU1J8KhGP2j+u9eoqPSjhPwAAAD9OAAAAAAAAAAFMCwAAYAEAAJd1PBi1gto/TH3xC/6o4D8AAAA/fQAAAAAAAAABTQsAAGABAACXdTwYtYLaP7bkerIGmOA/AAAAP5wAAAAAAAAAAU4LAABgAQAAJfHipkp72j+yWevVVXrgPwAAAD+cAAAAAAAAAAFPCwAAYAEAALNsiTXgc9o/0HS5z+Jg4D8AAAA/nAAAAAAAAAABUAsAAGABAAA/6C/EdWzaP4Yo/iJnWOA/AAAAP7oAAAAAAAAAAVELAABgAQAAzWPWUgtl2j+AnW5GtjrgPwAAAD+6AAAAAAAAAAFSCwAAYAEAAIEL8LEZYNo/VGyBk8cY4D8AAAA/ugAAAAAAAAABUwsAAGABAABb33zhoF3aP5otrWOSA+A/AAAAP9kAAAAAAAAAAVQLAABgAQAAD4eWQK9Y2j90kfa6PtTfPwAAAD/ZAAAAAAAAAAFVCwAAYAEAAA+HlkCvWNo/sMeSrlih3z8AAAA/2QAAAAAAAAABVgsAAGABAADpWiNwNlbaP/T9LqJybt8/AAAAP+kAAAAAAAAAAVcLAABgAQAAnQI9z0RR2j/IzEHvg0zfPwAAAD/pAAAAAAAAAAFYCwAAYAEAAE+qVi5TTNo/vLYiNiIR3z8AAAA/CAEAAAAAAAABWQsAAGABAADhJf286ETaP7CgA33A1d4/AAAAPwgBAAAAAAAAAVoLAABgAQAAkc0WHPc/2j9YPikX45HePwAAAD8IAQAAAAAAAAFbCwAAYAEAAB9JvaqMONo/MA08ZPRv3j8AAAA/GAEAAAAAAAABXAsAAGABAADV8NYJmzPaPyT3HKuSNN4/AAAAPycBAAAAAAAAAV0LAABgAQAAFxSX9z4n2j8Y4f3xMPndPwAAAD8nAQAAAAAAAAFeCwAAYAEAAH1jyrVbHdo/VBea5UrG3T8AAAA/RwEAAAAAAAABXwsAAGABAAAxC+QUahjaP0wBeyzpit0/AAAAP0cBAAAAAAAAAWALAABgAQAAmVoX04YO2j9MAXss6YrdPwAAAD9HAQAAAAAAAAFhCwAAYAEAACnWvWEcB9o/tGgE0/F53T8AAAA/VgEAAAAAAAABYgsAAGABAAC3UWTwsf/ZP9SD0sx+YN0/AAAAP1YBAAAAAAAAAWMLAABgAQAAt1Fk8LH/2T9A61tzh0/dPwAAAD9WAQAAAAAAAAFkCwAAYAEAAJEl8R85/dk/rFLlGZA+3T8AAAA/VgEAAAAAAAABZQsAAGABAABp+X1PwPrZP4Ah+GahHN0/AAAAP3YBAAAAAAAAAWYLAABgAQAA93Qk3lXz2T9U8Aq0svrcPwAAAD92AQAAAAAAAAFnCwAAYAEAAK0cPj1k7tk/VPAKtLL63D8AAAA/lQEAAAAAAAABaAsAAGABAAA7mOTL+ebZP7RBdaFZrtw/AAAAP5UBAAAAAAAAAWkLAABgAQAA7T/+Kgji2T9c35o7fGrcPwAAAD+0AQAAAAAAAAFqCwAAYAEAAHu7pLmd2tk/nBU3L5Y33D8AAAA/tAEAAAAAAAABawsAAGABAAAJN0tIM9PZP0izXMm489s/AAAAP7QBAAAAAAAAAWwLAABgAQAAl7Lx1sjL2T+E6fi80sDbPwAAAD/EAQAAAAAAAAFtCwAAYAEAACUumGVexNk/XLgLCuSe2z8AAAA/xAEAAAAAAAABbgsAAGABAACzqT7087zZP3zT2QNxhds/AAAAP9MBAAAAAAAAAW8LAABgAQAA98z+4Zew2T8EVjGkBlvbPwAAAD/jAQAAAAAAAAFwCwAAYAEAADfwvs87pNk/jNiIRJww2z8AAAA/4wEAAAAAAAABcQsAAGABAABT5wvtZpXZP6zzVj4pF9s/AAAAP+MBAAAAAAAAAXILAABgAQAAb95YCpKG2T/MDiU4tv3aPwAAAD8CAgAAAAAAAAFzCwAAYAEAANktjMiufNk/7CnzMUPk2j8AAAA/AgIAAAAAAAABdAsAAGABAAAZUUy2UnDZP6DdN4XH29o/AAAAPwICAAAAAAAAAXULAABgAQAANUiZ031h2T8MRcEr0MraPwAAAD8hAgAAAAAAAAF2CwAAYAEAAJ2XzJGaV9k/LGCPJV2x2j8AAAA/IQIAAAAAAAABdwsAAGABAAC5jhmvxUjZP5THGMxloNo/AAAAPyECAAAAAAAAAXgLAABgAQAAr1nz+3c32T8EL6Jybo/aPwAAAD9BAgAAAAAAAAF5CwAAYAEAAMtQQBmjKNk/THtdH+qX2j8AAAA/QQIAAAAAAAABegsAAGABAAB1wzPFYxLZPyBKcGz7ddo/AAAAP1ACAAAAAAAAAXsLAABgAQAAHTYncST82D9slisZd37aPwAAAD9QAgAAAAAAAAF8CwAAYAEAABUBAb7W6tg/2P20v39t2j8AAAA/cAIAAAAAAAABfQsAAGABAAAJzNoKidnYP9j9tL9/bdo/AAAAP3ACAAAAAAAAAX4LAABgAQAAAZe0VzvI2D/Y/bS/f23aPwAAAD9/AgAAAAAAAAF/CwAAYAEAANE1G9R0tNg/bJYrGXd+2j8AAAA/fwIAAAAAAAABgAsAAGABAACh1IFQrqDYP2yWKxl3fto/AAAAP48CAAAAAAAAAYELAABgAQAAS0d1/G6K2D8gSnBs+3XaPwAAAD+PAgAAAAAAAAGCCwAAYAEAAGc+whmae9g/2P20v39t2j8AAAA/rgIAAAAAAAABgwsAAGABAAA13SiW02fYP2yWKxl3fto/AAAAP64CAAAAAAAAAYQLAABgAQAAB3yPEg1U2D8EL6Jybo/aPwAAAD+uAgAAAAAAAAGFCwAAYAEAAPtGaV+/Qtg/lMcYzGWg2j8AAAA/2wIAAAAAAAABhgsAAGABAAA9ailNYzbYP+AT1HjhqNo/AAAAP9sCAAAAAAAAAYcLAABgAQAA6dwc+SMg2D/gE9R44ajaPwAAAD/bAgAAAAAAAAGICwAAYAEAAJNPEKXkCdg/wPgFf1TC2j8AAAA/+wIAAAAAAAABiQsAAGABAABh7nYhHvbXP6DdN4XH29o/AAAAP/sCAAAAAAAAAYoLAABgAQAAC2Fqzd7f1z/MDiU4tv3aPwAAAD/7AgAAAAAAAAGLCwAAYAEAACdYt+oJ0dc/QIzNlyAo2z8AAAA/CgMAAAAAAAABjAsAAGABAABDTwQINcLXPwRWMaQGW9s/AAAAPwoDAAAAAAAAAY0LAABgAQAAX0ZRJWCz1z/EH5Ww7I3bPwAAAD8pAwAAAAAAAAGOCwAAYAEAAH09nkKLpNc/aM4qw0Xa2z8AAAA/KQMAAAAAAAABjwsAAGABAAC7YF4wL5jXPyiYjs8rDdw/AAAAPykDAAAAAAAAAZALAABgAQAASdwEv8SQ1z/kYfLbEUDcPwAAAD9JAwAAAAAAAAGRCwAAYAEAALMrOH3hhtc/8HcRlXN73D8AAAA/SQMAAAAAAAABkgsAAGABAABBp94Ld3/XPwCOME7Vttw/AAAAP0kDAAAAAAAAAZMLAABgAQAAzyKFmgx41z8IpE8HN/LcPwAAAD9oAwAAAAAAAAGUCwAAYAEAAFueKymicNc/9J6gxgtH3T8AAAA/aAMAAAAAAAABlQsAAGABAADF7V7nvmbXP+CZ8YXgm90/AAAAP2gDAAAAAAAAAZYLAABgAQAAd5V4Rs1h1z8Iy944z73dPwAAAD94AwAAAAAAAAGXCwAAYAEAAFNpBXZUX9c/0JRCRbXw3T8AAAA/eAMAAAAAAAABmAsAAGABAAC7uDg0cVXXP9yqYf4WLN4/AAAAP5cDAAAAAAAAAZkLAABgAQAAIQhs8o1L1z+YdMUK/V7ePwAAAD+XAwAAAAAAAAGaCwAAYAEAAItXn7CqQdc/WD4pF+OR3j8AAAA/lwMAAAAAAAABmwsAAGABAADxptJuxzfXP9C70XZNvN4/AAAAP7YDAAAAAAAAAZwLAABgAQAAW/YFLeQt1z9EOXrWt+bePwAAAD+2AwAAAAAAAAGdCwAAYAEAAJ0ZxhqIIdc/CAPe4p0Z3z8AAAA/tgMAAAAAAAABngsAAGABAAAFafnYpBfXP8jMQe+DTN8/AAAAP8YDAAAAAAAAAZ8LAABgAQAAk+SfZzoQ1z+IlqX7aX/fPwAAAD/GAwAAAAAAAAGgCwAAYAEAANUHYFXeA9c/ABROW9Sp3z8AAAA/5QMAAAAAAAABoQsAAGABAADv/qxyCfXWP7zdsWe63N8/AAAAP+UDAAAAAAAAAaILAABgAQAAWU7gMCbr1j/oDp8aqf7fPwAAAD/1AwAAAAAAAAGjCwAAYAEAAOfJhr+749Y/VGyBk8cY4D8AAAA/9QMAAAAAAAABpAsAAGABAAB1RS1OUdzWP+wE+Oy+KeA/AAAAPwQEAAAAAAAAAaULAABgAQAAJ+1GrV/X1j/M6SnzMUPgPwAAAD8EBAAAAAAAAAGmCwAAYAEAALVo7Tv1z9Y/rM5b+aRc4D8AAAA/IwQAAAAAAAABpwsAAGABAABD5JPKisjWP7JZ69VVeuA/AAAAPyMEAAAAAAAAAagLAABgAQAA94utKZnD1j8m15M1wKTgPwAAAD8jBAAAAAAAAAGpCwAAYAEAAF/b4Oe1udY/6KD3QabX4D8AAAA/MwQAAAAAAAABqgsAAGABAABf2+DntbnWPzh4QsvS/eA/AAAAPzMEAAAAAAAAAasLAABgAQAAOa9tFz231j/Um0gBeyzhPwAAAD9SBAAAAAAAAAGsCwAAYAEAABOD+kbEtNY/ugsK5J5j4T8AAAA/UgQAAAAAAAABrQsAAGABAABf2+DntbnWP8YhKZ0An+E/AAAAP2IEAAAAAAAAAa4LAABgAQAAhQdUuC681j88n9H8asnhPwAAAD9iBAAAAAAAAAGvCwAAYAEAANFfOlkgwdY/ZtC+r1nr4T8AAAA/cgQAAAAAAAABsAsAAGABAABD5JPKisjWP2xbTowKCeI/AAAAP3IEAAAAAAAAAbELAABgAQAA25RgDG7S1j+ajDs/+SriPwAAAD+RBAAAAAAAAAGyCwAAYAEAACftRq1f19Y/6GOGyCVR4j8AAAA/kQQAAAAAAAABswsAAGABAAB1RS1OUdzWP6KiWvhaZuI/AAAAP5EEAAAAAAAAAbQLAABgAQAAMSJtYK3o1j84O9FRUnfiPwAAAD+wBAAAAAAAAAG1CwAAYAEAAKOmxtEX8NY/goeM/s1/4j8AAAA/sAQAAAAAAAABtgsAAGABAABhgwbkc/zWP/J5pYGHjOI/AAAAP7AEAAAAAAAAAbcLAABgAQAAR4y5xkgL1z9ibL4EQZniPwAAAD/PBAAAAAAAAAG4CwAAYAEAAE/B33mWHNc/+gQ1Xjiq4j8AAAA/zwQAAAAAAAABuQsAAGABAADpcay7eSbXP9rpZmSrw+I/AAAAP88EAAAAAAAAAboLAABgAQAApU7szdUy1z9wgt29otTiPwAAAD/fBAAAAAAAAAG7CwAAYAEAAGUrLOAxP9c/LMGx7dfp4j8AAAA/3wQAAAAAAAABvAsAAGABAAAhCGzyjUvXPzBMQcqIB+M/AAAAP/4EAAAAAAAAAb0LAABgAQAA4eSrBOpX1z/qihX6vRzjPwAAAD/+BAAAAAAAAAG+CwAAYAEAAMXtXue+Ztc/gCOMU7Ut4z8AAAA//gQAAAAAAAABvwsAAGABAABbnisponDXP2AIvlkoR+M/AAAAPx0FAAAAAAAAAcALAABgAQAA9U74aoV61z9C7e9fm2DjPwAAAD8dBQAAAAAAAAHBCwAAYAEAAI3/xKxohNc/ItIhZg564z8AAAA/HQUAAAAAAAABwgsAAGABAABxCHiPPZPXPwK3U2yBk+M/AAAAPy0FAAAAAAAAAcMLAABgAQAAn2kREwSn1z8GQuNIMrHjPwAAAD8tBQAAAAAAAAHECwAAYAEAAPf2HWdDvdc/5iYVT6XK4z8AAAA/TAUAAAAAAAABxQsAAGABAABzsJ2L+9XXP+6xpCtW6OM/AAAAP0wFAAAAAAAAAcYLAABgAQAA72kdsLPu1z/OltYxyQHkPwAAAD9cBQAAAAAAAAHHCwAAYAEAAN2n9kXWDtg/PonvtIIO5D8AAAA/XAUAAAAAAAAByAsAAGABAACluVwLgCzYP9QhZg56H+Q/AAAAP2wFAAAAAAAAAckLAABgAQAAuyOpcRtP2D+0BpgU7TjkPwAAAD9sBQAAAAAAAAHKCwAAYAEAAM+N9de2cdg//lJTwWhB5D8AAAA/iwUAAAAAAAABywsAAGABAABLR3X8borYP5TryRpgUuQ/AAAAP4sFAAAAAAAAAcwLAABgAQAAeagOgDWe2D8i+bCXpkXkPwAAAD+LBQAAAAAAAAHNCwAAYAEAANE1G9R0tNg/kGA6Pq805D8AAAA/qgUAAAAAAAABzgsAAGABAABn5ucVWL7YP5BgOj6vNOQ/AAAAP6oFAAAAAAAAAc8LAABgAQAAJ8MnKLTK2D+0BpgU7TjkPwAAAD+qBQAAAAAAAAHQCwAAYAEAAL1z9GmX1Ng/tAaYFO045D8AAAA/yQUAAAAAAAAB0QsAAGABAAAv+E3bAdzYP5BgOj6vNOQ/AAAAP8kFAAAAAAAAAdILAABgAQAAyagaHeXl2D9EFH+RMyzkPwAAAD/JBQAAAAAAAAHTCwAAYAEAADstdI5P7dg/+sfD5Lcj5D8AAAA/2QUAAAAAAAAB1AsAAGABAAD5CbSgq/nYPz6J77SCDuQ/AAAAP9kFAAAAAAAAAdULAABgAQAA3xJng4AI2T+o8Hhbi/3jPwAAAD/4BQAAAAAAAAHWCwAAYAEAAHXDM8VjEtk/ElgCApTs4z8AAAA/+AUAAAAAAAAB1wsAAGABAAANdAAHRxzZP4C/i6ic2+M/AAAAPwgGAAAAAAAAAdgLAABgAQAAWczmpzgh2T/mJhVPpcrjPwAAAD8IBgAAAAAAAAHZCwAAYAEAAMtQQBmjKNk/BkLjSDKx4z8AAAA/FwYAAAAAAAAB2gsAAGABAAA91ZmKDTDZP3CpbO86oOM/AAAAPxcGAAAAAAAAAdsLAABgAQAAI95MbeI+2T/eEPaVQ4/jPwAAAD83BgAAAAAAAAHcCwAAYAEAAAfn/0+3Tdk/bB7dEoqC4z8AAAA/NwYAAAAAAAAB3QsAAGABAAAPHCYDBV/ZP7LfCONUbeM/AAAAPzcGAAAAAAAAAd4LAABgAQAAZ6kyV0R12T8aR5KJXVzjPwAAAD9GBgAAAAAAAAHfCwAAYAEAAJUKzNoKidk/YAi+WShH4z8AAAA/RgYAAAAAAAAB4AsAAGABAADtl9guSp/ZP/IVpdZuOuM/AAAAP2YGAAAAAAAAAeELAABgAQAAq3QYQaar2T9YfS59dynjPwAAAD9mBgAAAAAAAAHiCwAAYAEAALOpPvTzvNk/oD5aTUIU4z8AAAA/dQYAAAAAAAAB4wsAAGABAABzhn4GUMnZPzBMQcqIB+M/AAAAP3UGAAAAAAAAAeQLAABgAQAAMWO+GKzV2T+as8pwkfbiPwAAAD+FBgAAAAAAAAHlCwAAYAEAAKPnF4oW3dk/mrPKcJH24j8AAAA/hQYAAAAAAAAB5gsAAGABAAAVbHH7gOTZPyzBse3X6eI/AAAAP4UGAAAAAAAAAecLAABgAQAArRw+PWTu2T+6zphqHt3iPwAAAD+kBgAAAAAAAAHoCwAAYAEAAPd0JN5V89k/TNx/52TQ4j8AAAA/pAYAAAAAAAAB6QsAAGABAAAfoZeuzvXZPyQ2IhEnzOI/AAAAP6QGAAAAAAAAAeoLAABgAQAAafl9T8D62T/a6WZkq8PiPwAAAD+kBgAAAAAAAAHrCwAAYAEAALdRZPCx/9k/tkMJjm2/4j8AAAA/wwYAAAAAAAAB7AsAAGABAADbfdfAKgLaPyCrkjR2ruI/AAAAP8MGAAAAAAAAAe0LAABgAQAAKda9YRwH2j+uuHmxvKHiPwAAAD/DBgAAAAAAAAHuCwAAYAEAAE0CMTKVCdo/PMZgLgOV4j8AAAA/0wYAAAAAAAAB7wsAAGABAAB1LqQCDgzaP87TR6tJiOI/AAAAP9MGAAAAAAAAAfALAABgAQAAmVoX04YO2j+Ch4z+zX/iPwAAAD/yBgAAAAAAAAHxCwAAYAEAAL+GiqP/ENo/FJVzexRz4j8AAAA/8gYAAAAAAAAB8gsAAGABAADnsv1zeBPaP8ZIuM6YauI/AAAAP/IGAAAAAAAAAfMLAABgAQAAC99wRPEV2j/oY4bIJVHiPwAAAD8RBwAAAAAAAAH0CwAAYAEAADEL5BRqGNo/LCWymPA74j8AAAA/EQcAAAAAAAAB9QsAAGABAAB9Y8q1Wx3aP74ymRU3L+I/AAAAPzEHAAAAAAAAAfYLAABgAQAAy7uwVk0i2j9y5t1ouybiPwAAAD8xBwAAAAAAAAH3CwAAYAEAABcUl/c+J9o/AvTE5QEa4j8AAAA/MQcAAAAAAAAB+AsAAGABAABjbH2YMCzaP7anCTmGEeI/AAAAP0AHAAAAAAAAAfkLAABgAQAArcRjOSIx2j+KdhyGl+/hPwAAAD9gBwAAAAAAAAH6CwAAYAEAANXw1gmbM9o/HIQDA97i4T8AAAA/YAcAAAAAAAAB+wsAAGABAAD7HEraEzbaPxT5cyYtxeE/AAAAP2AHAAAAAAAAAfwLAABgAQAAR3UwewU72j+mBlujc7jhPwAAAD9/BwAAAAAAAAH9CwAAYAEAAB9JvaqMONo/Vi8QGkeS4T8AAAA/fwcAAAAAAAAB/gsAAGABAABjbH2YMCzaP0oZ8WDlVuE/AAAAP38HAAAAAAAAAf8LAABgAQAAmVoX04YO2j+oaltOjArhPwAAAD+eBwAAAAAAAAEADAAAYAEAABVscfuA5Nk/4BVoZfW54D8AAAA/ngcAAAAAAAABAQwAAGABAAAVbHH7gOTZP+AVaGX1ueA/AAAAP54HAAAAAAAAAQIMAABgAQAAFWxx+4Dk2T/gFWhl9bngPwAAAD+eBwAAAAAAAAEDDAAAYAEAABVscfuA5Nk/4BVoZfW54D8AAAA/rgcAAAAAAAABBAwAAGABAACWclms5OfnP8AeS7pihc4/AAAAPwAAAAAAAAAAAQUMAABgAQAAlnJZrOTn5z/AHku6YoXOPwAAAD8fAAAAAAAAAAEGDAAAYAEAAJZyWazk5+c/wB5LumKFzj8AAAA/HwAAAAAAAAABBwwAAGABAACWclms5OfnP8AeS7pihc4/AAAAPx8AAAAAAAAAAQgMAABgAQAAlnJZrOTn5z/AHku6YoXOPwAAAD8+AAAAAAAAAAEJDAAAYAEAAJZyWazk5+c/wB5LumKFzj8AAAA/PgAAAAAAAAABCgwAAGABAACWclms5OfnP8AeS7pihc4/AAAAPz4AAAAAAAAAAQsMAABgAQAA9GB5tRLu5z+Q56FBODDQPwAAAD9eAAAAAAAAAAEMDAAAYAEAACwjJu7H8ec/yC6urYiN0D8AAAA/XgAAAAAAAAABDQwAAGABAABUT5m+QPTnP5wkUCwyN9E/AAAAP14AAAAAAAAAAQ4MAABgAQAAVE+ZvkD05z/sl5oKRgvSPwAAAD9tAAAAAAAAAAEPDAAAYAEAAEC5X1YE8+c/8L4pPN7W0j8AAAA/bQAAAAAAAAABEAwAAGABAABAuV9WBPPnP1xNQhR/kdM/AAAAP40AAAAAAAAAAREMAABgAQAAQLlfVgTz5z80Q+SSKDvUPwAAAD+NAAAAAAAAAAESDAAAYAEAAGbl0iZ99ec/DDmGEdLk1D8AAAA/jQAAAAAAAAABEwwAAGABAACep39fMvnnP5jibOP/hdU/AAAAP6wAAAAAAAAAARQMAABgAQAAECzZ0JwA6D8EcYW7oEDWPwAAAD+sAAAAAAAAAAEVDAAAYAEAAIKwMkIHCOg/6HxG86sl1z8AAAA/rAAAAAAAAAABFgwAAGABAADOCBnj+AzoP1gLX8tM4Nc/AAAAP8sAAAAAAAAAARcMAABgAQAAGmH/g+oR6D9MHM9Dg3DYPwAAAD/LAAAAAAAAAAEYDAAAYAEAAGa55STcFug/zK+WXE/W2D8AAAA/ywAAAAAAAAABGQwAAGABAACge5JdkRroP7yq5xskK9k/AAAAP9sAAAAAAAAAARoMAABgAQAAshHMxc0b6D/IwAbVhWbZPwAAAD/bAAAAAAAAAAEbDAAAYAEAALIRzMXNG+g/9PHzh3SI2T8AAAA/+gAAAAAAAAABHAwAAGABAACge5JdkRroP/Tx84d0iNk/AAAAP/oAAAAAAAAAAR0MAABgAQAAZrnlJNwW6D/08fOHdIjZPwAAAD/6AAAAAAAAAAEeDAAAYAEAALxy33q8C+g/zK+WXE/W2D8AAAA/CgEAAAAAAAABHwwAAGABAACURmyqQwnoP5BSazedPdg/AAAAPxkBAAAAAAAAASAMAABgAQAAlEZsqkMJ6D+QUms3nT3YPwAAAD8ZAQAAAAAAAAEhDAAAYAEAAJRGbKpDCeg/kFJrN5092D8AAAA/OAEAAAAAAAABIgwAAGABAACURmyqQwnoP5BSazedPdg/AAAAPzgBAAAAAAAAASMMAABgAQAAnD7dnn3R6D/4rbnDp0bSPwAAAD8AAAAAAAAAAAEkDAAAYAEAAJw+3Z590eg/+K25w6dG0j8AAAA/IAAAAAAAAAABJQwAAGABAACcPt2efdHoP/itucOnRtI/AAAAPyAAAAAAAAAAASYMAABgAQAAnD7dnn3R6D/4rbnDp0bSPwAAAD8gAAAAAAAAAAEnDAAAYAEAAJw+3Z590eg/+K25w6dG0j8AAAA/PwAAAAAAAAABKAwAAGABAACcPt2efdHoP/itucOnRtI/AAAAPz8AAAAAAAAAASkMAABgAQAAnD7dnn3R6D/4rbnDp0bSPwAAAD8/AAAAAAAAAAEqDAAAYAEAAJw+3Z590eg/+K25w6dG0j8AAAA/PwAAAAAAAAABKwwAAGABAACcPt2efdHoP/itucOnRtI/AAAAPz8AAAAAAAAAASwMAABgAQAANBuX4gG66D9sK2IjEnHSPwAAAD9uAAAAAAAAAAEtDAAAYAEAAMKWPXGXsug/bCtiIxJx0j8AAAA/bgAAAAAAAAABLgwAAGABAABkqB1oaazoP5hcT9YAk9I/AAAAP30AAAAAAAAAAS8MAABgAQAAgJ9qhZSd6D94QYHcc6zSPwAAAD99AAAAAAAAAAEwDAAAYAEAANRYZNt0kug/8L4pPN7W0j8AAAA/jQAAAAAAAAABMQwAAGABAAA6qJeZkYjoP2g80ptIAdM/AAAAP40AAAAAAAAAATIMAABgAQAAovfKV65+6D+8nqwBJkXTPwAAAD+sAAAAAAAAAAEzDAAAYAEAAAxH/hXLdOg/5M+ZtBRn0z8AAAA/rAAAAAAAAAABNAwAAGABAACILGs8JGzoPzwydBryqtM/AAAAP6wAAAAAAAAAATUMAABgAQAAFqgRy7lk6D/8+9cm2N3TPwAAAD+8AAAAAAAAAAE2DAAAYAEAALa58cGLXug/oKptOTEq1D8AAAA/ywAAAAAAAAABNwwAAGABAABENZhQIVfoP9TxeaWBh9Q/AAAAP8sAAAAAAAAAATgMAABgAQAAvhoFd3pO6D/MAuoduBfVPwAAAD/rAAAAAAAAAAE5DAAAYAEAAIRYWD7FSug/MHvjPPeW1T8AAAA/6wAAAAAAAAABOgwAAGABAAAmajg1l0ToP2TC76hH9NU/AAAAP+sAAAAAAAAAATsMAABgAQAAAD7FZB5C6D8EcYW7oEDWPwAAAD/6AAAAAAAAAAE8DAAAYAEAANoRUpSlP+g/aOl+2t+/1j8AAAA/+gAAAAAAAAABPQwAAGABAADIexgsaT7oPzTJAaAnLtc/AAAAPxoBAAAAAAAAAT4MAABgAQAA2hFSlKU/6D9M9T8S66TXPwAAAD8aAQAAAAAAAAE/DAAAYAEAANoRUpSlP+g/ZCF+hK4b2D8AAAA/GgEAAAAAAAABQAwAAGABAADsp4v84UDoP5hoivD+eNg/AAAAPzkBAAAAAAAAAUEMAABgAQAA7KeL/OFA6D8Y/FEJy97YPwAAAD85AQAAAAAAAAFCDAAAYAEAAAA+xWQeQug/vKrnGyQr2T8AAAA/OQEAAAAAAAABQwwAAGABAAAmajg1l0ToP6ilONv4f9k/AAAAP0gBAAAAAAAAAUQMAABgAQAAcsIe1ohJ6D9whbugQO7ZPwAAAD9IAQAAAAAAAAFFDAAAYAEAAL4aBXd6Tug/6AJkAKsY2j8AAAA/aAEAAAAAAAABRgwAAGABAAAwn17o5FXoP0BlPmaIXNo/AAAAP2gBAAAAAAAAAUcMAABgAQAAkI1+8RJc6D8EL6Jybo/aPwAAAD93AQAAAAAAAAFIDAAAYAEAAO57nvpAYug/LGCPJV2x2j8AAAA/dwEAAAAAAAABSQwAAGABAABgAPhrq2noPyxgjyVdsdo/AAAAP4cBAAAAAAAAAUoMAABgAQAA5hqLRVJy6D8MRcEr0MraPwAAAD+HAQAAAAAAAAFLDAAAYAEAAJBhke9xfeg/DEXBK9DK2j8AAAA/pgEAAAAAAAABTAwAAGABAAA6qJeZkYjoPwxFwSvQyto/AAAAP6YBAAAAAAAAAU0MAABgAQAAwMIqcziR6D90rErS2LnaPwAAAD+mAQAAAAAAAAFODAAAYAEAAFhz97Qbm+g/THtdH+qX2j8AAAA/xQEAAAAAAAABTwwAAGABAAAWUDfHd6foPwQvonJuj9o/AAAAP8UBAAAAAAAAAVAMAABgAQAAwpY9cZey6D8gSnBs+3XaPwAAAD/FAQAAAAAAAAFRDAAAYAEAAKaf8FNsweg/+BiDuQxU2j8AAAA/5QEAAAAAAAABUgwAAGABAABkfDBmyM3oP8znlQYeMto/AAAAP+UBAAAAAAAAAVMMAABgAQAA/Cz9p6vX6D/oAmQAqxjaPwAAAD/lAQAAAAAAAAFUDAAAYAEAAIJHkIFS4Og/oLaoUy8Q2j8AAAA/9AEAAAAAAAABVQwAAGABAAAGYiNb+ejoP9zsREdJ3dk/AAAAP/QBAAAAAAAAAVYMAABgAQAAeOZ8zGPw6D88Pq808JDZPwAAAD8UAgAAAAAAAAFXDAAAYAEAAOpq1j3O9+g/XFl9Ln132T8AAAA/FAIAAAAAAAABWAwAAGABAAA2w7zev/zoPwj3osifM9k/AAAAPxQCAAAAAAAAAVkMAABgAQAAghujf7EB6T+QefpoNQnZPwAAAD8zAgAAAAAAAAFaDAAAYAEAALrdT7hmBek/ZEgNtkbn2D8AAAA/MwIAAAAAAAABWwwAAGABAAC63U+4ZgXpP1gy7vzkq9g/AAAAPzMCAAAAAAAAAVwMAABgAQAAznOJIKMG6T+YaIrw/njYPwAAAD9SAgAAAAAAAAFdDAAAYAEAAPSf/PAbCek/+Ln03aUs2D8AAAA/UgIAAAAAAAABXgwAAGABAAAINjZZWArpP1gLX8tM4Nc/AAAAP1ICAAAAAAAAAV8MAABgAQAALGKpKdEM6T8AqYRlb5zXPwAAAD9iAgAAAAAAAAFgDAAAYAEAAFSOHPpJD+k/9JJlrA1h1z8AAAA/YgIAAAAAAAABYQwAAGABAABUjhz6SQ/pP1Tkz5m0FNc/AAAAP4ECAAAAAAAAAWIMAABgAQAAZiRWYoYQ6T9IzrDgUtnWPwAAAD+BAgAAAAAAAAFjDAAAYAEAAGYkVmKGEOk/iARN1Gym1j8AAAA/gQIAAAAAAAABZAwAAGABAABmJFZihhDpP8g66ceGc9Y/AAAAP6ACAAAAAAAAAWUMAABgAQAAerqPysIR6T9QvUBoHEnWPwAAAD+gAgAAAAAAAAFmDAAAYAEAAHq6j8rCEek/RKchr7oN1j8AAAA/oAIAAAAAAAABZwwAAGABAAB6uo/KwhHpP4TdvaLU2tU/AAAAP7ACAAAAAAAAAWgMAABgAQAAerqPysIR6T9YrNDv5bjVPwAAAD+wAgAAAAAAAAFpDAAAYAEAAHq6j8rCEek/MHvjPPeW1T8AAAA/zwIAAAAAAAABagwAAGABAABUjhz6SQ/pPyRlxIOVW9U/AAAAP88CAAAAAAAAAWsMAABgAQAAQPjikQ0O6T8kZcSDlVvVPwAAAD/fAgAAAAAAAAFsDAAAYAEAAED44pENDuk/RICSfSJC1T8AAAA/3wIAAAAAAAABbQwAAGABAAAazG/BlAvpP2CbYHevKNU/AAAAP98CAAAAAAAAAW4MAABgAQAACDY2WVgK6T+Ati5xPA/VPwAAAD/uAgAAAAAAAAFvDAAAYAEAAOAJw4jfB+k/VIVBvk3t1D8AAAA/7gIAAAAAAAABcAwAAGABAADOc4kgowbpPyhUVAtfy9Q/AAAAPw4DAAAAAAAAAXEMAABgAQAAqEcWUCoE6T8gPjVS/Y/UPwAAAD8OAwAAAAAAAAFyDAAAYAEAAG6FaRd1AOk/9AxInw5u1D8AAAA/DgMAAAAAAAABcwwAAGABAABIWfZG/P3oPxQoFpmbVNQ/AAAAPy0DAAAAAAAAAXQMAABgAQAAJC2DdoP76D+gqm05MSrUPwAAAD8tAwAAAAAAAAF1DAAAYAEAAP4AEKYK+eg/dHmAhkII1D8AAAA/LQMAAAAAAAABdgwAAGABAACyqCkFGfToP+DgCS1L99M/AAAAP0wDAAAAAAAAAXcMAABgAQAAjHy2NKDx6D+QlE6Az+7TPwAAAD9MAwAAAAAAAAF4DAAAYAEAAGRQQ2Qn7+g/kJROgM/u0z8AAAA/TAMAAAAAAAABeQwAAGABAABAJNCTruzoP5CUToDP7tM/AAAAP2sDAAAAAAAAAXoMAABgAQAA9Mvp8rzn6D9ISJPTU+bTPwAAAD9rAwAAAAAAAAF7DAAAYAEAAM6fdiJE5eg//PvXJtjd0z8AAAA/awMAAAAAAAABfAwAAGABAACocwNSy+LoP7CvHHpc1dM/AAAAP3sDAAAAAAAAAX0MAABgAQAAlN3J6Y7h6D9ISJPTU+bTPwAAAD97AwAAAAAAAAF+DAAAYAEAAFobHbHZ3eg/KC3F2cb/0z8AAAA/ewMAAAAAAAABfwwAAGABAAAiWXB4JNroPygtxdnG/9M/AAAAP5oDAAAAAAAAAYAMAABgAQAA1gCK1zLV6D8oLcXZxv/TPwAAAD+aAwAAAAAAAAGBDAAAYAEAAHYSas4Ez+g/dHmAhkII1D8AAAA/uQMAAAAAAAABggwAAGABAAAEjhBdmsfoP0hIk9NT5tM/AAAAP7kDAAAAAAAAAYMMAABgAQAAIIVdesW46D+QlE6Az+7TPwAAAD/JAwAAAAAAAAGEDAAAYAEAAD58qpfwqeg/MBxVYZBv0z8AAAA/yQMAAAAAAAABhQwAAGABAAA+fKqX8KnoPzAcVWGQb9M/AAAAP+gDAAAAAAAAAYYMAABgAQAAPnyql/Cp6D8wHFVhkG/TPwAAAD/oAwAAAAAAAAGHDAAAYAEAAD58qpfwqeg/MBxVYZBv0z8AAAA/6AMAAAAAAAABiAwAAGABAAAj3kxt4j7ZP/J5pYGHjOI/AAAAPwAAAAAAAAAAAYkMAABgAQAAvxsaZlUX2T+2QwmObb/iPwAAAD8AAAAAAAAAAAGKDAAAYAEAAL8bGmZVF9k/tkMJjm2/4j8AAAA/AAAAAAAAAAABiwwAAGABAAC/GxpmVRfZP7ZDCY5tv+I/AAAAPwAAAAAAAAAAAYwMAABgAQAAvxsaZlUX2T+2QwmObb/iPwAAAD8AAAAAAAAAAAGNDAAAYAEAAJvvppXcFNk/psnpKfMx4z8AAAA/AAAAAAAAAAABjgwAAGABAACb76aV3BTZP7LfCONUbeM/AAAAPwAAAAAAAAAAAY8MAABgAQAAdcMzxWMS2T8s6EAfcLXjPwAAAD8AAAAAAAAAAAGQDAAAYAEAAJvvppXcFNk/9jw0CAcG5D8AAAA/AAAAAAAAAAABkQwAAGABAAAxoHPXvx7ZP7iRJ/GdVuQ/AAAAPwAAAAAAAAAAAZIMAABgAQAApSTNSCom2T+kjHiwcqvkPwAAAD8AAAAAAAAAAAGTDAAAYAEAAPF8s+kbK9k/SjsOw8v35D8AAAA/AAAAAAAAAAABlAwAAGABAADxfLPpGyvZP1JRLXwtM+U/AAAAPwAAAAAAAAAAAZUMAABgAQAAF6kmupQt2T/MWWW4SHvlPwAAAD8AAAAAAAAAAAGWDAAAYAEAAD3VmYoNMNk/QtcNGLOl5T8AAAA/AAAAAAAAAAABlwwAAGABAABjAQ1bhjLZP24I+8qhx+U/AAAAPwAAAAAAAAAAAZgMAABgAQAAiS2AK/802T9O7SzRFOHlPwAAAD8AAAAAAAAAAAGZDAAAYAEAAK9Z8/t3N9k/cpOKp1Ll5T8AAAA/AAAAAAAAAAABmgwAAGABAACvWfP7dzfZP5g56H2Q6eU/AAAAPwAAAAAAAAAAAZsMAABgAQAA1YVmzPA52T/khaMqDPLlPwAAAD8AAAAAAAAAAAGcDAAAYAEAAPux2ZxpPNk/LtJe14f65T8AAAA/AAAAAAAAAAABnQwAAGABAAD7sdmcaTzZPy7SXteH+uU/AAAAPwAAAAAAAAAAAZ4MAABgAQAA+7HZnGk82T8u0l7Xh/rlPwAAAD8AAAAAAAAAAAGfDAAAYAEAAPux2ZxpPNk/LtJe14f65T8AAAA/AAAAAAAAAAABoAwAAGABAAD7sdmcaTzZPy7SXteH+uU/AAAAPwAAAAAAAAAAAaEMAABgAQAA+7HZnGk82T8u0l7Xh/rlPwAAAD8AAAAAAAAAAAGiDAAAYAEAAPux2ZxpPNk/LtJe14f65T8AAAA/AAAAAAAAAAABowwAAGABAAD7sdmcaTzZPy7SXteH+uU/AAAAPwAAAAAAAAAAAaQMAABgAQAA+7HZnGk82T8u0l7Xh/rlPwAAAD8AAAAAAAAAAAGlDAAAYAEAAPux2ZxpPNk/LtJe14f65T8AAAA/AAAAAAAAAAABpgwAAGABAACBoH90b2bZP+SFoyoM8uU/AAAAPwAAAAAAAAAAAacMAABgAQAAi9WlJ7132T8ILAEBSvblPwAAAD8AAAAAAAAAAAGoDAAAYAEAAJUKzNoKidk/CCwBAUr25T8AAAA/AAAAAAAAAAABqQwAAGABAADFa2Ve0ZzZP1J4vK3F/uU/AAAAPwAAAAAAAAAAAaoMAABgAQAAaVFYUwK42T9SeLytxf7lPwAAAD8AAAAAAAAAAAGrDAAAYAEAAFWPMekk2Nk/osR3WkEH5j8AAAA/AAAAAAAAAAABrAwAAGABAADTSLEN3fDZPzhd7rM4GOY/AAAAPwAAAAAAAAAAAa0MAABgAQAAdS6kAg4M2j9cA0yKdhzmPwAAAD8AAAAAAAAAAAGuDAAAYAEAAMu7sFZNIto/XANMinYc5j8AAAA/AAAAAAAAAAABrwwAAGABAABHdTB7BTvaP4KpqWC0IOY/AAAAPwAAAAAAAAAAAbAMAABgAQAAT6pWLlNM2j+mTwc38iTmPwAAAD8AAAAAAAAAAAGxDAAAYAEAAIEL8LEZYNo/zvVkDTAp5j8AAAA/AAAAAAAAAAABsgwAAGABAACzbIk14HPaP6ZPBzfyJOY/AAAAPwAAAAAAAAAAAbMMAABgAQAAl3U8GLWC2j+CqalgtCDmPwAAAD8AAAAAAAAAAAG0DAAAYAEAAFNSfCoRj9o/FLeQ3foT5j8AAAA/AAAAAAAAAAABtQwAAGABAAA3Wy8N5p3aP1wDTIp2HOY/AAAAPwAAAAAAAAAAAbYMAABgAQAAG2Ti77qs2j9cA0yKdhzmPwAAAD8AAAAAAAAAAAG3DAAAYAEAAHHx7kP6wto/OF3uszgY5j8AAAA/AAAAAAAAAAABuAwAAGABAADtqm5ostvaPxS3kN36E+Y/AAAAPwAAAAAAAAAAAbkMAABgAQAAaWTujGr02j84Xe6zOBjmPwAAAD8AAAAAAAAAAAG6DAAAYAEAADN2VFIUEts/FLeQ3foT5j8AAAA/AAAAAAAAAAABuwwAAGABAACvL9R2zCrbPzhd7rM4GOY/AAAAPwAAAAAAAAAAAbwMAABgAQAAm22tDO9K2z9cA0yKdhzmPwAAAD8AAAAAAAAAAAG9DAAAYAEAAIurhqIRa9s/gqmpYLQg5j8AAAA/AAAAAAAAAAABvgwAAGABAABRvexnu4jbP871ZA0wKeY/AAAAPwAAAAAAAAAAAb8MAABgAQAAz3ZsjHOh2z/ym8LjbS3mPwAAAD8AAAAAAAAAAAHADAAAYAEAAP/XBRA6tds/POh9kOk15j8AAAA/AAAAAAAAAAABwQwAAGABAAAHDSzDh8bbP2KO22YnOuY/AAAAPwAAAAAAAAAAAcIMAABgAQAA7RXfpVzV2z9ijttmJzrmPwAAAD8AAAAAAAAAAAHDDAAAYAEAANEekogx5Ns/0oD06eBG5j8AAAA/AAAAAAAAAAABxAwAAGABAADdU7g7f/XbP9KA9OngRuY/AAAAPwAAAAAAAAAAAcUMAABgAQAADbVRv0UJ3D/4JlLAHkvmPwAAAD8AAAAAAAAAAAHGDAAAYAEAAF9CXhOFH9w/+CZSwB5L5j8AAAA/AAAAAAAAAAABxwwAAGABAAADKFEItjrcP9KA9OngRuY/AAAAPwAAAAAAAAAAAcgMAABgAQAA82Uqntha3D/SgPTp4EbmPwAAAD8AAAAAAAAAAAHJDAAAYAEAAJ2AQ0ZXh9w/0oD06eBG5j8AAAA/AAAAAAAAAAABygwAAGABAABLm1zu1bPcP/gmUsAeS+Y/AAAAPwAAAAAAAAAAAcsMAABgAQAA0YkCxtvd3D/SgPTp4EbmPwAAAD8AAAAAAAAAAAHMDAAAYAEAADFMNc1oBd0/0oD06eBG5j8AAAA/AAAAAAAAAAABzQwAAGABAAD7XZuSEiPdP67alhOjQuY/AAAAPwAAAAAAAAAAAc4MAABgAQAAdRcbt8o73T+u2pYTo0LmPwAAAD8AAAAAAAAAAAHPDAAAYAEAAPHQmtuCVN0/0oD06eBG5j8AAAA/AAAAAAAAAAAB0AwAAGABAADV2U2+V2PdPxzNr5ZcT+Y/AAAAPwAAAAAAAAAAAdEMAABgAQAAueIAoSxy3T/4JlLAHkvmPwAAAD8AAAAAAAAAAAHSDAAAYAEAAMUXJ1R6g90/+CZSwB5L5j8AAAA/AAAAAAAAAAAB0wwAAGABAADzeMDXQJfdP2gZa0PYV+Y/AAAAPwAAAAAAAAAAAdQMAABgAQAA+63mio6o3T9Acw1tmlPmPwAAAD8AAAAAAAAAAAHVDAAAYAEAAMe/TFA4xt0/jr/IGRZc5j8AAAA/AAAAAAAAAAAB1gwAAGABAABNrvInPvDdP0BzDW2aU+Y/AAAAPwAAAAAAAAAAAdcMAABgAQAA05yY/0Ma3j8cza+WXE/mPwAAAD8AAAAAAAAAAAHYDAAAYAEAAA0zWDZYP94/rtqWE6NC5j8AAAA/AAAAAAAAAAAB2QwAAGABAACRIf4NXmneP9KA9OngRuY/AAAAPwAAAAAAAAAAAdoMAABgAQAAf1/Xo4CJ3j8cza+WXE/mPwAAAD8AAAAAAAAAAAHbDAAAYAEAAG+dsDmjqd4/+CZSwB5L5j8AAAA/AAAAAAAAAAAB3AwAAGABAACf/km9ab3eP2gZa0PYV+Y/AAAAPwAAAAAAAAAAAd0MAABgAQAAqTNwcLfO3j9Acw1tmlPmPwAAAD8AAAAAAAAAAAHeDAAAYAEAAI08I1OM3d4/aBlrQ9hX5j8AAAA/AAAAAAAAAAAB3wwAAGABAABLGWNl6OneP46/yBkWXOY/AAAAPwAAAAAAAAAAAeAMAABgAQAALyIWSL343j+Ov8gZFlzmPwAAAD8AAAAAAAAAAAHhDAAAYAEAAF+Dr8uDDN8/2AuExpFk5j8AAAA/AAAAAAAAAAAB4gwAAGABAACP5EhPSiDfP/yx4ZzPaOY/AAAAPwAAAAAAAAAAAeMMAABgAQAAfyIi5WxA3z/8seGcz2jmPwAAAD8AAAAAAAAAAAHkDAAAYAEAANWvLjmsVt8//LHhnM9o5j8AAAA/AAAAAAAAAAAB5QwAAGABAADnGXufR3nfP0j+nElLceY/AAAAPwAAAAAAAAAAAeYMAABgAQAA+4PHBeOb3z+28LXMBH7mPwAAAD8AAAAAAAAAAAHnDAAAYAEAAF1G+gxww98/BD1xeYCG5j8AAAA/AAAAAAAAAAAB6AwAAGABAACX3LlDhOjfP3Ivivw5k+Y/AAAAPwAAAAAAAAAAAekMAABgAQAARI3JbFME4D++e0WptZvmPwAAAD8AAAAAAAAAAAHqDAAAYAEAANw9lq42DuA/4iGjf/Of5j8AAAA/AAAAAAAAAAAB6wwAAGABAACEhJxYVhngPwjIAFYxpOY/AAAAPwAAAAAAAAAAAewMAABgAQAAHjVpmjkj4D8IyABWMaTmPwAAAD8AAAAAAAAAAAHtDAAAYAEAANwRqayVL+A/UhS8Aq2s5j8AAAA/AAAAAAAAAAAB7gwAAGABAACuhCInLj3gP+isMlykveY/AAAAPwAAAAAAAAAAAe8MAABgAQAAWMso0U1I4D8w+e0IIMbmPwAAAD8AAAAAAAAAAAHwDAAAYAEAAE5qFRxfWOA/fkWptZvO5j8AAAA/AAAAAAAAAAAB8QwAAGABAACk9yFwnm7gP35FqbWbzuY/AAAAPwAAAAAAAAAAAfIMAABgAQAAIrGhlFaH4D9+Ram1m87mPwAAAD8AAAAAAAAAAAHzDAAAYAEAANYszvHDo+A/7DfCOFXb5j8AAAA/AAAAAAAAAAAB9AwAAGABAABU5k0WfLzgPxTeHw+T3+Y/AAAAPwAAAAAAAAAAAfUMAABgAQAAcLGtMQbP4D9eKtu7DujmPwAAAD8AAAAAAAAAAAH2DAAAYAEAAFS6YBTb3eA/pnaWaIrw5j8AAAA/AAAAAAAAAAAB9wwAAGABAAD+AGe++ujgP/TCURUG+eY/AAAAPwAAAAAAAAAAAfgMAABgAQAAmLEzAN7y4D9itWqYvwXnPwAAAD8AAAAAAAAAAAH5DAAAYAEAAEL4Oar9/eA/hlvIbv0J5z8AAAA/AAAAAAAAAAAB+gwAAGABAAAA1Xm8WQrhPzwPDcKBAec/AAAAPwAAAAAAAAAAAfsMAABgAQAAHKDZ1+Mc4T88Dw3CgQHnPwAAAD8AAAAAAAAAAAH8DAAAYAEAADprOfNtL+E/PA8NwoEB5z8AAAA/AAAAAAAAAAAB/QwAAGABAAC2JLkXJkjhP64BJkU7Duc/AAAAPwAAAAAAAAAAAf4MAABgAQAAMt44PN5g4T/Sp4MbeRLnPwAAAD8AAAAAAAAAAAH/DAAAYAEAAHbVCyjhdeE/0qeDG3kS5z8AAAA/AAAAAAAAAAABAA0AAGABAACACjLbLofhP/hN4fG2Fuc/AAAAPwAAAAAAAAAAAQENAABgAQAAZBPlvQOW4T9oQPp0cCPnPwAAAD8AAAAAAAAAAAECDQAAYAEAAOgteJeqnuE/aED6dHAj5z8AAAA/AAAAAAAAAAABAw0AAGABAACC3kTZjajhP7KMtSHsK+c/AAAAPwAAAAAAAAAAAQQNAABgAQAALCVLg62z4T+yjLUh7CvnPwAAAD8AAAAAAAAAAAEFDQAAYAEAAMTVF8WQveE/juZXS64n5z8AAAA/AAAAAAAAAAABBg0AAGABAADE1RfFkL3hP47mV0uuJ+c/AAAAPwAAAAAAAAAAAQcNAABgAQAA7NWdk2jh4T+O5ldLrifnPwAAAD8AAAAAAAAAAAEIDQAAYAEAAFb540/k+OE/juZXS64n5z8AAAA/AAAAAAAAAAABCQ0AAGABAACqhvCjIw/iP47mV0uuJ+c/AAAAPwAAAAAAAAAAAQoNAABgAQAAYAIdAZEr4j+yjLUh7CvnPwAAAD8AAAAAAAAAAAELDQAAYAEAALaPKVXQQeI/IH/OpKU45z8AAAA/AAAAAAAAAAABDA0AAGABAACsLhag4VHiP+K9otTaTec/AAAAPwAAAAAAAAAAAQ0NAABgAQAAagtWsj1e4j94Vhku0l7nPwAAAD8AAAAAAAAAAAEODQAAYAEAAAS8IvQgaOI/MpXtXQd05z8AAAA/AAAAAAAAAAABDw0AAGABAACabO81BHLiP1g7SzRFeOc/AAAAPwAAAAAAAAAAARANAABgAQAA+loPPzJ44j+ihwbhwIDnPwAAAD8AAAAAAAAAAAERDQAAYAEAAMzNiLnKheI/EnofZHqN5z8AAAA/AAAAAAAAAAABEg0AAGABAAAOxVulzZriP4BsOOczmuc/AAAAPwAAAAAAAAAAARMNAABgAQAAUrwukdCv4j+AbDjnM5rnPwAAAD8AAAAAAAAAAAEUDQAAYAEAAJSzAX3TxOI/phKWvXGe5z8AAAA/AAAAAAAAAAABFQ0AAGABAADYqtRo1tniP6YSlr1xnuc/AAAAPwAAAAAAAAAAARYNAABgAQAACAxu7Jzt4j/OuPOTr6LnPwAAAD8AAAAAAAAAAAEXDQAAYAEAABJBlJ/q/uI/8l5Rau2m5z8AAAA/AAAAAAAAAAABGA0AAGABAAD2SUeCvw3jP/JeUWrtpuc/AAAAPwAAAAAAAAAAARkNAABgAQAAoJBNLN8Y4z/yXlFq7abnPwAAAD8AAAAAAAAAAAEaDQAAYAEAACar4AWGIeM/FgWvQCur5z8AAAA/AAAAAAAAAAABGw0AAGABAACsxXPfLCrjPzyrDBdpr+c/AAAAPwAAAAAAAAAAARwNAABgAQAAMOAGudMy4z+G98fD5LfnPwAAAD8AAAAAAAAAAAEdDQAAYAEAANwmDWPzPeM/0kODcGDA5z8AAAA/AAAAAAAAAAABHg0AAGABAAAeHuBO9lLjP9JDg3BgwOc/AAAAPwAAAAAAAAAAAR8NAABgAQAATn950rxm4z/26eBGnsTnPwAAAD8AAAAAAAAAAAEgDQAAYAEAAJJ2TL6/e+M/9ungRp7E5z8AAAA/AAAAAAAAAAABIQ0AAGABAAAOMMzid5TjPxyQPh3cyOc/AAAAPwAAAAAAAAAAASINAABgAQAAUiefznqp4z/SQ4NwYMDnPwAAAD8AAAAAAAAAAAEjDQAAYAEAAG7y/ukEvOM/9ungRp7E5z8AAAA/AAAAAAAAAAABJA0AAGABAAB4JyWdUs3jP9JDg3BgwOc/AAAAPwAAAAAAAAAAASUNAABgAQAANgRlr67Z4z/SQ4NwYMDnPwAAAD8AAAAAAAAAAAEmDQAAYAEAALwe+IhV4uM/hvfHw+S35z8AAAA/AAAAAAAAAAABJw0AAGABAABUz8TKOOzjP4b3x8Pkt+c/AAAAPwAAAAAAAAAAASgNAABgAQAAEqwE3ZT44z+snSWaIrznPwAAAD8AAAAAAAAAAAEpDQAAYAEAAEINnmBbDOQ/rJ0lmiK85z8AAAA/AAAAAAAAAAABKg0AAGABAACqMOQc1yPkP2BRau2ms+c/AAAAPwAAAAAAAAAAASsNAABgAQAATBbXEQg/5D88qwwXaa/nPwAAAD8AAAAAAAAAAAEsDQAAYAEAANxlkJ78WOQ/PKsMF2mv5z8AAAA/AAAAAAAAAAABLQ0AAGABAABGidZaeHDkP2BRau2ms+c/AAAAPwAAAAAAAAAAAS4NAABgAQAAYlQ2dgKD5D/OuPOTr6LnPwAAAD8AAAAAAAAAAAEvDQAAYAEAADTHr/CakOQ/zrjzk6+i5z8AAAA/AAAAAAAAAAABMA0AAGABAAAY0GLTb5/kP6YSlr1xnuc/AAAAPwAAAAAAAAAAATENAABgAQAA1Kyi5cur5D9cxtoQ9pXnPwAAAD8AAAAAAAAAAAEyDQAAYAEAAIDzqI/rtuQ/XMbaEPaV5z8AAAA/AAAAAAAAAAABMw0AAGABAACevgirdcnkPzggfTq4kec/AAAAPwAAAAAAAAAAATQNAABgAQAACOJOZ/Hg5D8Seh9keo3nPwAAAD8AAAAAAAAAAAE1DQAAYAEAAM7ztCyb/uQ/fOGoCoN85z8AAAA/AAAAAAAAAAABNg0AAGABAABw2achzBnlPzKV7V0HdOc/AAAAPwAAAAAAAAAAATcNAABgAQAA7JInRoQy5T8K74+HyW/nPwAAAD8AAAAAAAAAAAE4DQAAYAEAAApeh2EOReU/nPx2BBBj5z8AAAA/AAAAAAAAAAABOQ0AAGABAAC2pI0LLlDlPywKXoFWVuc/AAAAPwAAAAAAAAAAAToNAABgAQAAdIHNHYpc5T8GZACrGFLnPwAAAD8AAAAAAAAAAAE7DQAAYAEAAB7I08epZ+U/4r2i1NpN5z8AAAA/AAAAAAAAAAABPA0AAGABAADwOk1CQnXlP3DLiVEhQec/AAAAPwAAAAAAAAAAAT0NAABgAQAA8DpNQkJ15T9wy4lRIUHnPwAAAD8AAAAAAAAAAAE+DQAAYAEAAASlmajdl+U/2DIT+Ckw5z8AAAA/AAAAAAAAAAABPw0AAGABAAAEpZmo3ZflP9gyE/gpMOc/AAAAPwAAAAAAAAAAAUANAABgAQAABKWZqN2X5T/YMhP4KTDnPwAAAD8AAAAAAAAAAAFBDQAAYAEAALz02AOq1eU/HPQ+yPQa5z8AAAA/AAAAAAAAAAABQg0AAGABAABIRJKQnu/lP/zYcM5nNOc/AAAAPwAAAAAAAAAAAUMNAABgAQAALk1Fc3P+5T/82HDOZzTnPwAAAD8AAAAAAAAAAAFEDQAAYAEAANqTSx2TCeY/IH/OpKU45z8AAAA/AAAAAAAAAAABRQ0AAGABAABKGKWO/RDmP0wlLHvjPOc/AAAAPwAAAAAAAAAAAUYNAABgAQAA4shx0OAa5j/YMhP4KTDnPwAAAD8AAAAAAAAAAAFHDQAAYAEAAIwPeHoAJuY/soy1Iewr5z8AAAA/AAAAAAAAAAABSA0AAGABAACMD3h6ACbmP7KMtSHsK+c/AAAAPwAAAAAAAAAAAUkNAABgAQAAjA94egAm5j+yjLUh7CvnPwAAAD8AAAAAAAAAAAFKDQAAYAEAAChoarihcuY/fOGoCoN85z8AAAA/AAAAAAAAAAABSw0AAGABAABqiyqmRWbmP6ydJZoivOc/AAAAPwAAAAAAAAAAAUwNAABgAQAAaosqpkVm5j+snSWaIrznPwAAAD8AAAAAAAAAAAFNDQAAYAEAAGqLKqZFZuY/rJ0lmiK85z8AAAA/AAAAAAAAAAABTg0AAGABAADA7En4453mP4b3x8Pkt+c/AAAAPwAAAAAAAAAAAU8NAABgAQAAPqbJHJy25j984agKg3znPwAAAD8AAAAAAAAAAAFQDQAAYAEAAFxxKTgmyeY/4r2i1NpN5z8AAAA/AAAAAAAAAAABUQ0AAGABAAAs5KKyvtbmP2hA+nRwI+c/AAAAPwAAAAAAAAAAAVINAABgAQAA2CqpXN7h5j+uASZFOw7nPwAAAD8AAAAAAAAAAAFTDQAAYAEAAIJxrwb+7OY/9MJRFQb55j8AAAA/AAAAAAAAAAABVA0AAGABAACCca8G/uzmP/TCURUG+eY/AAAAPwAAAAAAAAAAAVUNAABgAQAAgnGvBv7s5j/0wlEVBvnmPwAAAD8AAAAAAAAAAAFWDQAAYAEAADBg26zbOuc/+CZSwB5L5j8AAAA/AAAAAAAAAAABVw0AAGABAAAUPaGND2vnP7hUtncd0OU/AAAAPwAAAAAAAAAAAVgNAABgAQAAFD2hjQ9r5z+4VLZ3HdDlPwAAAD8PAAAAAAAAAAFZDQAAYAEAABQ9oY0Pa+c/uFS2dx3Q5T8AAAA/HwAAAAAAAAABWg0AAGABAADmgy0GB5rnPyK8Px4mv+U/AAAAPx8AAAAAAAAAAVsNAABgAQAA3k4HU7mI5z84Xe6zOBjmPwAAAD8vAAAAAAAAAAFcDQAAYAEAADIIAamZfec/HM2vllxP5j8AAAA/LwAAAAAAAAABXQ0AAGABAAD4RVRw5HnnP9gLhMaRZOY/AAAAPz4AAAAAAAAAAV4NAABgAQAAHnLHQF185z9I/pxJS3HmPwAAAD8+AAAAAAAAAAFfDQAAYAEAAEaeOhHWfuc/bqT6H4l15j8AAAA/PgAAAAAAAAABYA0AAGABAACkjFoaBIXnP26k+h+JdeY/AAAAP10AAAAAAAAAAWENAABgAQAA8ORAu/WJ5z+Ov8gZFlzmPwAAAD9dAAAAAAAAAAFiDQAAYAEAABYRtItujOc/+CZSwB5L5j8AAAA/bQAAAAAAAAABYw0AAGABAABQ02DEI5DnP6ZPBzfyJOY/AAAAP3EAAAAAAAAAAWQNAABgAQAAdP/TlJyS5z8Ut5Dd+hPmPwAAAD9xAAAAAAAAAAFlDQAAYAEAAHT/05Sckuc/CCwBAUr25T8AAAA/kAAAAAAAAAABZg0AAGABAAB0/9OUnJLnP7hUtncd0OU/AAAAP5AAAAAAAAAAAWcNAABgAQAAYmmaLGCR5z9C1w0Ys6XlPwAAAD+QAAAAAAAAAAFoDQAAYAEAAFDTYMQjkOc/zFlluEh75T8AAAA/rwAAAAAAAAABaQ0AAGABAABQ02DEI5DnP36CGi8cVeU/AAAAP68AAAAAAAAAAWoNAABgAQAAKKft86qN5z8IBXLPsSrlPwAAAD+vAAAAAAAAAAFrDQAAYAEAAPDkQLv1iec/IpWw7I3z5D8AAAA/zgAAAAAAAAABbA0AAGABAADKuM3qfIfnP+7YM13us+Q/AAAAP84AAAAAAAAAAW0NAABgAQAApIxaGgSF5z+Ydln3EHDkPwAAAD/OAAAAAAAAAAFuDQAAYAEAAJD2ILLHg+c/kGA6Pq805D8AAAA/3gAAAAAAAAABbw0AAGABAABqyq3hToHnP4C/i6ic2+M/AAAAP94AAAAAAAAAAXANAABgAQAARp46EdZ+5z+QxDrpx4bjPwAAAD/9AAAAAAAAAAFxDQAAYAEAAB5yx0BdfOc/8hWl1m464z8AAAA//QAAAAAAAAABcg0AAGABAAAM3I3YIHvnP6A+Wk1CFOM/AAAAP/0AAAAAAAAAAXMNAABgAQAA5q8aCKh45z+as8pwkfbiPwAAAD8dAQAAAAAAAAF0DQAAYAEAANIZ4Z9rd+c/UGcPxBXu4j8AAAA/HQEAAAAAAAABdQ0AAGABAADSGeGfa3fnPyzBse3X6eI/AAAAPx0BAAAAAAAAAXYNAABgAQAA0hnhn2t35z8swbHt1+niPwAAAD88AQAAAAAAAAF3DQAAYAEAAOavGgioeOc/LMGx7dfp4j8AAAA/PAEAAAAAAAABeA0AAGABAADmrxoIqHjnPyzBse3X6eI/AAAAPzwBAAAAAAAAAXkNAABgAQAA5q8aCKh45z8swbHt1+niPwAAAD88AQAAAAAAAAF6DQAAYAEAAOavGgioeOc/LMGx7dfp4j8AAAA/PAEAAAAAAAABew0AAGABAADmrxoIqHjnPyzBse3X6eI/AAAAPzwBAAAAAAAAAXwNAABgAQAA5q8aCKh45z8swbHt1+niPwAAAD9bAQAAAAAAAAF9DQAAYAEAAGCVhy4BcOc/aJNNNtlk4z8AAAA/awEAAAAAAAABfg0AAGABAAAUPaGND2vnP0h4fzxMfuM/AAAAP4oBAAAAAAAAAX8NAABgAQAAavaa4+9f5z+YT8rFeKTjPwAAAD+KAQAAAAAAAAGADQAAYAEAAKoZW9GTU+c/5iYVT6XK4z8AAAA/igEAAAAAAAABgQ0AAGABAADapuFW+0XnP6jweFuL/eM/AAAAP6kBAAAAAAAAAYINAABgAQAA2qbhVvtF5z+o8Hhbi/3jPwAAAD+pAQAAAAAAAAGDDQAAYAEAANqm4Vb7Rec/qPB4W4v94z8AAAA/qQEAAAAAAAABhA0AAGABAAD2nS50JjfnP9S9ZWNhzeQ/AAAAP8gBAAAAAAAAAYUNAABgAQAAJFei+y4I5z/kXhT5cyblPwAAAD/IAQAAAAAAAAGGDQAAYAEAACKDj/3P5uY/yM7V25dd5T8AAAA/yAEAAAAAAAABhw0AAGABAADyIfZ5CdPmP8xZZbhIe+U/AAAAP9gBAAAAAAAAAYgNAABgAQAAXHEpOCbJ5j8+TH47AojlPwAAAD/YAQAAAAAAAAGJDQAAYAEAACKvfP9wxeY/Pkx+OwKI5T8AAAA/9wEAAAAAAAABig0AAGABAABI2+/P6cfmPximIGXEg+U/AAAAP/cBAAAAAAAAAYsNAABgAQAAPnrcGvvX5j/sdDOy1WHlPwAAAD/3AQAAAAAAAAGMDQAAYAEAAA7tVZWT5eY/MjZfgqBM5T8AAAA/FwIAAAAAAAABjQ0AAGABAAAGjELgpPXmP3b3ilJrN+U/AAAAPxcCAAAAAAAAAY4NAABgAQAAEsFok/IG5z++uLYiNiLlPwAAAD8XAgAAAAAAAAGPDQAAYAEAAAhgVd4DF+c/3NOEHMMI5T8AAAA/NgIAAAAAAAABkA0AAGABAAD+/kEpFSfnP478OZOW4uQ/AAAAPzYCAAAAAAAAAZENAABgAQAA/v5BKRUn5z+O/DmTluLkPwAAAD82AgAAAAAAAAGSDQAAYAEAAP7+QSkVJ+c/jvw5k5bi5D8AAAA/NgIAAAAAAAABkw0AAGABAADk2wcKSVfnP+TCFKSMeOQ/AAAAP0UCAAAAAAAAAZQNAABgAQAAtE6BhOFk5z/arPXqKj3kPwAAAD9lAgAAAAAAAAGVDQAAYAEAACbT2vVLbOc/zpbWMckB5D8AAAA/ZQIAAAAAAAABlg0AAGABAAB0K8GWPXHnP8KAt3hnxuM/AAAAP2UCAAAAAAAAAZcNAABgAQAAwIOnNy925z8Ct1NsgZPjPwAAAD+TAgAAAAAAAAGYDQAAYAEAAOavGgioeOc/st8I41Rt4z8AAAA/kwIAAAAAAAABmQ0AAGABAAD4RVRw5HnnPxpHkoldXOM/AAAAP5MCAAAAAAAAAZoNAABgAQAA+EVUcOR55z/S+tbc4VPjPwAAAD+TAgAAAAAAAAGbDQAAYAEAAAzcjdgge+c/rFR5BqRP4z8AAAA/sgIAAAAAAAABnA0AAGABAAAM3I3YIHvnP6xUeQakT+M/AAAAP7ICAAAAAAAAAZ0NAABgAQAAMggBqZl95z+sVHkGpE/jPwAAAD+yAgAAAAAAAAGeDQAAYAEAADIIAamZfec/rFR5BqRP4z8AAAA/sgIAAAAAAAABnw0AAGABAAAyCAGpmX3nP6xUeQakT+M/AAAAP7ICAAAAAAAAAaANAABgAQAAMggBqZl95z+sVHkGpE/jPwAAAD+yAgAAAAAAAAGhDQAAYAEAAFDTYMQjkOc/5iYVT6XK4z8AAAA/4QIAAAAAAAABog0AAGABAACaK0dlFZXnPzr+X9jR8OM/AAAAPwADAAAAAAAAAaMNAABgAQAADLCg1n+c5z8ebiG79SfkPwAAAD8AAwAAAAAAAAGkDQAAYAEAAFgIh3dxoec/lOvJGmBS5D8AAAA/AAMAAAAAAAABpQ0AAGABAACSyjOwJqXnP6AB6dPBjeQ/AAAAPxADAAAAAAAAAaYNAABgAQAA8LhTuVSr5z8eCiEQ3dXkPwAAAD8QAwAAAAAAAAGnDQAAYAEAAIppIPs3tec/mBJZTPgd5T8AAAA/LwMAAAAAAAABqA0AAGABAAAiGu08G7/nP1rcvFjeUOU/AAAAPy8DAAAAAAAAAakNAABgAQAAlJ5GroXG5z/0/8KOhn/lPwAAAD8/AwAAAAAAAAGqDQAAYAEAACpPE/Bo0Oc/QtcNGLOl5T8AAAA/PwMAAAAAAAABqw0AAGABAABkEcAoHtTnP44jycQuruU/AAAAP04DAAAAAAAAAawNAABgAQAAPuVMWKXR5z9i8tsRQIzlPwAAAD9OAwAAAAAAAAGtDQAAYAEAAPoZEFZTq+8/uP063Yxs1T8AAAA/AAAAAAAAAAABrg0AAGABAAC+g1AfP4bvPzB74zz3ltU/AAAAPx8AAAAAAAAAAa8NAABgAQAAvoNQHz+G7z8we+M895bVPwAAAD8fAAAAAAAAAAGwDQAAYAEAAL6DUB8/hu8/MHvjPPeW1T8AAAA/HwAAAAAAAAABsQ0AAGABAAC+g1AfP4bvPzB74zz3ltU/AAAAPz8AAAAAAAAAAbINAABgAQAAvoNQHz+G7z8we+M895bVPwAAAD8/AAAAAAAAAAGzDQAAYAEAAL6DUB8/hu8/MHvjPPeW1T8AAAA/PwAAAAAAAAABtA0AAGABAAC+g1AfP4bvPzB74zz3ltU/AAAAP14AAAAAAAAAAbUNAABgAQAAvoNQHz+G7z8we+M895bVPwAAAD9eAAAAAAAAAAG2DQAAYAEAAL6DUB8/hu8/MHvjPPeW1T8AAAA/XgAAAAAAAAABtw0AAGABAAC+g1AfP4bvPzB74zz3ltU/AAAAP24AAAAAAAAAAbgNAABgAQAAEj1KdR977z8AI2dYcKnUPwAAAD9uAAAAAAAAAAG5DQAAYAEAAKC48AO1c+8/QFkDTIp21D8AAAA/jQAAAAAAAAABug0AAGABAAAcnl0qDmvvP2B00UUXXdQ/AAAAP40AAAAAAAAAAbsNAABgAQAAcldXgO5f7z+gqm05MSrUPwAAAD+NAAAAAAAAAAG8DQAAYAEAALJ6F26SU+8/4OAJLUv30z8AAAA/rAAAAAAAAAABvQ0AAGABAAD2nddbNkfvP2hjYc3gzNM/AAAAP6wAAAAAAAAAAb4NAABgAQAA/P7qECU37z+Ifi/HbbPTPwAAAD/FAAAAAAAAAAG/DQAAYAEAABr2Ny5QKO8/PDJ0GvKq0z8AAAA/xQAAAAAAAAABwA0AAGABAABurzGEMB3vP1xNQhR/kdM/AAAAP9QAAAAAAAAAAcENAABgAQAA1v5kQk0T7z/EtMu6h4DTPwAAAD/UAAAAAAAAAAHCDQAAYAEAAFDk0WimCu8/EAGHZwOJ0z8AAAA/5AAAAAAAAAABww0AAGABAADw9bFfeATvP3xoEA4MeNM/AAAAP+QAAAAAAAAAAcQNAABgAQAApp3Lvob/7j/EtMu6h4DTPwAAAD8DAQAAAAAAAAHFDQAAYAEAAH5xWO4N/e4/fGgQDgx40z8AAAA/AwEAAAAAAAABxg0AAGABAAA0GXJNHPjuPzAcVWGQb9M/AAAAPwMBAAAAAAAAAccNAABgAQAA6MCLrCrz7j98aBAODHjTPwAAAD8iAQAAAAAAAAHIDQAAYAEAALD+3nN17+4/xLTLuoeA0z8AAAA/IgEAAAAAAAAByQ0AAGABAABkpvjSg+ruP/DluG12otM/AAAAPyIBAAAAAAAAAcoNAABgAQAAKuRLms7m7j9oY2HN4MzTPwAAAD9CAQAAAAAAAAHLDQAAYAEAAJIzf1jr3O4/4OAJLUv30z8AAAA/QgEAAAAAAAABzA0AAGABAABYcdIfNtnuPwwS9985GdQ/AAAAP0IBAAAAAAAAAc0NAABgAQAA+oKyFgjT7j80Q+SSKDvUPwAAAD9RAQAAAAAAAAHODQAAYAEAAGLS5dQkye4/9AxInw5u1D8AAAA/UQEAAAAAAAABzw0AAGABAAAWev8zM8TuP5i73bFnutQ/AAAAP3EBAAAAAAAAAdANAABgAQAAtovfKgW+7j9UhUG+Te3UPwAAAD9xAQAAAAAAAAHRDQAAYAEAAGwz+YkTue4/FE+lyjMg1T8AAAA/gAEAAAAAAAAB0g0AAGABAAD6rp8YqbHuPyRlxIOVW9U/AAAAP4ABAAAAAAAAAdMNAABgAQAA5hhmsGyw7j94x57pcp/VPwAAAD+QAQAAAAAAAAHUDQAAYAEAANKCLEgwr+4/hN29otTa1T8AAAA/kAEAAAAAAAAB1Q0AAGABAADmGGawbLDuP/xaZgI/BdY/AAAAP68BAAAAAAAAAdYNAABgAQAAMnFMUV617j9QvUBoHEnWPwAAAD+vAQAAAAAAAAHXDQAAYAEAAJBfbFqMu+4/qB8bzvmM1j8AAAA/rwEAAAAAAAAB2A0AAGABAADet1L7fcDuP/yB9TPX0NY/AAAAP84BAAAAAAAAAdkNAABgAQAAUDysbOjH7j+cMItGMB3XPwAAAD/OAQAAAAAAAAHaDQAAYAEAAKwqzHUWzu4/AKmEZW+c1z8AAAA/zgEAAAAAAAAB2w0AAGABAAAgryXngNXuP4Q8TH47Atg/AAAAP94BAAAAAAAAAdwNAABgAQAAzPUrkaDg7j/ktEWdeoHYPwAAAD/eAQAAAAAAAAHdDQAAYAEAAFAQv2pH6e4/GPxRCcve2D8AAAA//QEAAAAAAAAB3g0AAGABAADowIusKvPuP5yPGSKXRNk/AAAAP/0BAAAAAAAAAd8NAABgAQAAWkXlHZX67j/08fOHdIjZPwAAAD/9AQAAAAAAAAHgDQAAYAEAAPD1sV94BO8/lKCJms3U2T8AAAA/HAIAAAAAAAAB4Q0AAGABAACKpn6hWw7vP+gCZACrGNo/AAAAPxwCAAAAAAAAAeINAABgAQAANu2ES3sZ7z9AZT5miFzaPwAAAD8cAgAAAAAAAAHjDQAAYAEAAAZg/sUTJ+8/LGCPJV2x2j8AAAA/PAIAAAAAAAAB5A0AAGABAADqaLGo6DXvPxhb4OQxBts/AAAAPzwCAAAAAAAAAeUNAABgAQAAvNsqI4FD7z9QouxQgmPbPwAAAD88AgAAAAAAAAHmDQAAYAEAAGgiMc2gTu8/0DW0aU7J2z8AAAA/WwIAAAAAAAAB5w0AAGABAAD+0v0OhFjvP5wVNy+WN9w/AAAAP1sCAAAAAAAAAegNAABgAQAAqhkEuaNj7z/gcmJUSNDcPwAAAD9bAgAAAAAAAAHpDQAAYAEAAPZx6lmVaO8/jDcXIANY3T8AAAA/egIAAAAAAAAB6g0AAGABAAAuNJeSSmzvPxjh/fEw+d0/AAAAP3oCAAAAAAAAAesNAABgAQAAVmAKY8Nu7z94WfcQcHjePwAAAD96AgAAAAAAAAHsDQAAYAEAAByeXSoOa+8/+Oy+KTze3j8AAAA/igIAAAAAAAAB7Q0AAGABAAD2cepZlWjvPzQ0y5WMO98/AAAAP4oCAAAAAAAAAe4NAABgAQAAvK89IeBk7z/0/S6icm7fPwAAAD+pAgAAAAAAAAHvDQAAYAEAAHJXV4DuX+8/ABROW9Sp3z8AAAA/qQIAAAAAAAAB8A0AAGABAAASaTd3wFnvPyhFOw7Dy98/AAAAP6kCAAAAAAAAAfENAABgAQAAjE6knRlR7z9UdijBse3fPwAAAD/IAgAAAAAAAAHyDQAAYAEAALzbKiOBQ+8/vtMKOtAH4D8AAAA/yAIAAAAAAAAB8w0AAGABAAASlSR5YTjvP3oS32kFHeA/AAAAP8gCAAAAAAAAAfQNAABgAQAALIxxlowp7z82UbOZOjLgPwAAAD/oAgAAAAAAAAH1DQAAYAEAAG6vMYQwHe8/qEPMHPQ+4D8AAAA/6AIAAAAAAAAB9g0AAGABAADCaCvaEBLvP/CPh8lvR+A/AAAAP+gCAAAAAAAAAfcNAABgAQAAKrhemC0I7z883EJ260/gPwAAAD/3AgAAAAAAAAH4DQAAYAEAAN5fePc7A+8/hij+ImdY4D8AAAA/9wIAAAAAAAAB+Q0AAGABAACUB5JWSv7uP4Yo/iJnWOA/AAAAPxYDAAAAAAAAAfoNAABgAQAAbNsehtH77j+szlv5pFzgPwAAAD8WAwAAAAAAAAH7DQAAYAEAADQZck0c+O4/hij+ImdY4D8AAAA/FgMAAAAAAAAB/A0AAGABAAAigzjl3/buP2CCoEwpVOA/AAAAPzYDAAAAAAAAAf0NAABgAQAAEO3+fKP17j/wj4fJb0fgPwAAAD82AwAAAAAAAAH+DQAAYAEAAOjAi6wq8+4/zOkp8zFD4D8AAAA/NgMAAAAAAAAB/w0AAGABAADowIusKvPuP+wE+Oy+KeA/AAAAPzYDAAAAAAAAAQAOAABgAQAAEO3+fKP17j8KIMbmSxDgPwAAAD9FAwAAAAAAAAEBDgAAYAEAADQZck0c+O4/vN2xZ7rc3z8AAAA/ZQMAAAAAAAABAg4AAGABAABGr6u1WPnuP2h71wHdmN8/AAAAP2UDAAAAAAAAAQMOAABgAQAAWkXlHZX67j9cZbhIe13fPwAAAD9lAwAAAAAAAAEEDgAAYAEAAGzbHobR++4/bGpniaYI3z8AAAA/hAMAAAAAAAABBQ4AAGABAABaReUdlfruPxgIjSPJxN4/AAAAP4QDAAAAAAAAAQYOAABgAQAAWkXlHZX67j8wDTxk9G/ePwAAAD+EAwAAAAAAAAEHDgAAYAEAAH5xWO4N/e4/RBLrpB8b3j8AAAA/owMAAAAAAAABCA4AAGABAACUB5JWSv7uP8B+I4xTtd0/AAAAP6MDAAAAAAAAAQkOAABgAQAAlAeSVkr+7j9gBiptFDbdPwAAAD+jAwAAAAAAAAEKDgAAYAEAAN5fePc7A+8/SNrr+lC/3D8AAAA/wgMAAAAAAAABCw4AAGABAAAquF6YLQjvP8RGJOKEWdw/AAAAP8IDAAAAAAAAAQwOAABgAQAAUOTRaKYK7z/YS9MisATcPwAAAD/CAwAAAAAAAAENDgAAYAEAAMJoK9oQEu8/pATHtl+n2z8AAAA/4gMAAAAAAAABDg4AAGABAABurzGEMB3vP9gkRPEXOds/AAAAP+IDAAAAAAAAAQ8OAABgAQAABmD+xRMn7z+AwmmLOvXaPwAAAD/iAwAAAAAAAAEQDgAAYAEAANjSd0CsNO8/wPgFf1TC2j8AAAA/8QMAAAAAAAABEQ4AAGABAAD2nddbNkfvP7Ti5sXyhto/AAAAP/EDAAAAAAAAARIOAABgAQAA/tL9DoRY7z9ggAxgFUPaPwAAAD8QBAAAAAAAAAETDgAAYAEAAPZx6lmVaO8/gJvaWaIp2j8AAAA/EAQAAAAAAAABFA4AAGABAADsENekpnjvP7zRdk289tk/AAAAPxAEAAAAAAAAARUOAABgAQAAcitqfk2B7z9IVM7tUczZPwAAAD8wBAAAAAAAAAEWDgAAYAEAAL6DUB8/hu8/qKU42/h/2T8AAAA/MAQAAAAAAAABFw4AAGABAAAI3DbAMIvvP7yq5xskK9k/AAAAPzAEAAAAAAAAARgOAABgAQAAVjQdYSKQ7z+kfqmpYLTYPwAAAD9PBAAAAAAAAAEZDgAAYAEAAEKe4/jlju8/ZCF+hK4b2D8AAAA/TwQAAAAAAAABGg4AAGABAABCnuP45Y7vP0z1PxLrpNc/AAAAP08EAAAAAAAAARsOAABgAQAAHnJwKG2M7z8UrjOmmkfXPwAAAD9fBAAAAAAAAAEcDgAAYAEAAAjcNsAwi+8/VOTPmbQU1z8AAAA/XwQAAAAAAAABHQ4AAGABAAD2Rf1X9InvP7xLWUC9A9c/AAAAP34EAAAAAAAAAR4OAABgAQAAvoNQHz+G7z90/52TQfvWPwAAAD9+BAAAAAAAAAEfDgAAYAEAADppvUWYfe8/lBpsjc7h1j8AAAA/jQQAAAAAAAABIA4AAGABAABo9kPL/2/vP6gfG875jNY/AAAAP40EAAAAAAAAASEOAABgAQAA7DzEpkdX7z/kVbfBE1rWPwAAAD+dBAAAAAAAAAEiDgAAYAEAAOw8xKZHV+8/5FW3wRNa1j8AAAA/nQQAAAAAAAABIw4AAGABAADsPMSmR1fvP+RVt8ETWtY/AAAAP50EAAAAAAAAASQOAABgAQAA7DzEpkdX7z/kVbfBE1rWPwAAAD+tBAAAAAAAAAElDgAAYAEAAA+xtcVaZdg/pCh4BVpZ5T8AAAA/AAAAAAAAAAABJg4AAGABAAAPsbXFWmXYP6QoeAVaWeU/AAAAPwAAAAAAAAAAAScOAABgAQAAD7G1xVpl2D+kKHgFWlnlPwAAAD8AAAAAAAAAAAEoDgAAYAEAAA+xtcVaZdg/pCh4BVpZ5T8AAAA/AAAAAAAAAAABKQ4AAGABAAAPsbXFWmXYP1J4vK3F/uU/AAAAPwAAAAAAAAAAASoOAABgAQAAXQmcZkxq2D/SgPTp4EbmPwAAAD8AAAAAAAAAAAErDgAAYAEAAIE1DzfFbNg/vntFqbWb5j8AAAA/AAAAAAAAAAABLA4AAGABAADPjfXXtnHYP2K1api/Bec/AAAAPwAAAAAAAAAAAS0OAABgAQAAp2GCBz5v2D984agKg3znPwAAAD8AAAAAAAAAAAEuDgAAYAEAAM+N9de2cdg/IhvO+Yzm5z8AAAA/AAAAAAAAAAABLw4AAGABAAAb5tt4qHbYP+r6UL/UVOg/AAAAPwAAAAAAAAAAATAOAABgAQAAjWo16hJ+2D/ggDFbWsfoPwAAAD8AAAAAAAAAAAExDgAAYAEAACMbAiz2h9g/0AYS99856T8AAAA/AAAAAAAAAAABMg4AAGABAABxc+jM54zYP8CM8pJlrOk/AAAAPwAAAAAAAAAAATMOAABgAQAAvcvObdmR2D+ObHVYrRrqPwAAAD8AAAAAAAAAAAE0DgAAYAEAAOP3QT5SlNg/7Fnfmjt86j8AAAA/AAAAAAAAAAABNQ4AAGABAABTfJuvvJvYP2ZiF9dWxOo/AAAAPwAAAAAAAAAAATYOAABgAQAAodSBUK6g2D+aHpRm9gPrPwAAAD8AAAAAAAAAAAE3DgAAYAEAAOssaPGfpdg/EJw8xmAu6z8AAAA/AAAAAAAAAAABOA4AAGABAACF3TQzg6/YP+6AbszTR+s/AAAAPwAAAAAAAAAAATkOAABgAQAAZ+bnFVi+2D9ec4dPjVTrPwAAAD8AAAAAAAAAAAE6DgAAYAEAANlqQYfCxdg/9Av+qIRl6z8AAAA/AAAAAAAAAAABOw4AAGABAAC9c/Rpl9TYP/QL/qiEZes/AAAAPwAAAAAAAAAAATwOAABgAQAAe1A0fPPg2D9k/hYsPnLrPwAAAD8AAAAAAAAAAAE9DgAAYAEAABUBAb7W6tg/ID3rW3OH6z8AAAA/AAAAAAAAAAABPg4AAGABAADT3UDQMvfYP0TjSDKxi+s/AAAAPwAAAAAAAAAAAT8OAABgAQAAj7qA4o4D2T+y1WG1apjrPwAAAD8AAAAAAAAAAAFADgAAYAEAAJvvppXcFNk/JMh6OCSl6z8AAAA/AAAAAAAAAAABQQ4AAGABAADxfLPpGyvZP5a6k7vdses/AAAAPwAAAAAAAAAAAUIOAABgAQAAlWKm3kxG2T/eBk9oWbrrPwAAAD8AAAAAAAAAAAFDDgAAYAEAAIGgf3RvZtk/KFMKFdXC6z8AAAA/AAAAAAAAAAABRA4AAGABAADhYrJ7/I3ZP3afxcFQy+s/AAAAPwAAAAAAAAAAAUUOAABgAQAA29WxxGy/2T+aRSOYjs/rPwAAAD8AAAAAAAAAAAFGDgAAYAEAAGHEV5xy6dk/mkUjmI7P6z8AAAA/AAAAAAAAAAABRw4AAGABAAAxC+QUahjaP1SE98fD5Os/AAAAPwAAAAAAAAAAAUgOAABgAQAAkc0WHPc/2j+e0LJ0P+3rPwAAAD8AAAAAAAAAAAFJDgAAYAEAAIEL8LEZYNo/EMPL9/j56z8AAAA/AAAAAAAAAAABSg4AAGABAAD9xG/W0XjaP1oPh6R0Auw/AAAAPwAAAAAAAAAAAUsOAABgAQAAU1J8KhGP2j9aD4ekdALsPwAAAD8AAAAAAAAAAAFMDgAAYAEAAIOzFa7Xoto/pltCUfAK7D8AAAA/AAAAAAAAAAABTQ4AAGABAABx8e5D+sLaP6ZbQlHwCuw/AAAAPwAAAAAAAAAAAU4OAABgAQAA0bMhS4fq2j8UTlvUqRfsPwAAAD8AAAAAAAAAAAFPDgAAYAEAAFeixyKNFNs/8Kf9/WsT7D8AAAA/AAAAAAAAAAABUA4AAGABAAADveDKC0HbPxROW9SpF+w/AAAAPwAAAAAAAAAAAVEOAABgAQAAsdf5copt2z/6Mo3aHDHsPwAAAD8AAAAAAAAAAAFSDgAAYAEAAOttuamekts/aCWmXdY97D8AAAA/AAAAAAAAAAABUw4AAGABAAD/1wUQOrXbP/69HLfNTuw/AAAAPwAAAAAAAAAAAVQOAABgAQAAx+lr1ePS2z9ICthjSVfsPwAAAD8AAAAAAAAAAAFVDgAAYAEAAGnPXsoU7ts/ImR6jQtT7D8AAAA/AAAAAAAAAAABVg4AAGABAACZMPhN2wHcP5RWkxDFX+w/AAAAPwAAAAAAAAAAAVcOAABgAQAA770EohoY3D8o7wlqvHDsPwAAAD8AAAAAAAAAAAFYDgAAYAEAAN/73Tc9ONw/dDvFFjh57D8AAAA/AAAAAAAAAAABWQ4AAGABAABtH6rCkHPcP76HgMOzgew/AAAAPwAAAAAAAAAAAVoOAABgAQAAS5tc7tWz3D++h4DDs4HsPwAAAD8AAAAAAAAAAAFbDgAAYAEAACUXDxob9Nw/mOEi7XV97D8AAAA/AAAAAAAAAAABXA4AAGABAADTMSjCmSDdP1CVZ0D6dOw/AAAAPwAAAAAAAAAAAV0OAABgAQAAWSDOmZ9K3T/eok69QGjsPwAAAD8AAAAAAAAAAAFeDgAAYAEAAG2KGgA7bd0/uPzw5gJk7D8AAAA/AAAAAAAAAAABXw4AAGABAACD9GZm1o/dP2ywNTqHW+w/AAAAPwAAAAAAAAAAAWAOAABgAQAAl16zzHGy3T/+vRy3zU7sPwAAAD8AAAAAAAAAAAFhDgAAYAEAALX9JeZa5t0/jMsDNBRC7D8AAAA/AAAAAAAAAAABYg4AAGABAADTnJj/QxrePx7Z6rBaNew/AAAAPwAAAAAAAAAAAWMOAABgAQAAZcBkipdV3j/6Mo3aHDHsPwAAAD8AAAAAAAAAAAFkDgAAYAEAAM+3vURyjt4/XpoWgSUg7D8AAAA/AAAAAAAAAAABZQ4AAGABAACf/km9ab3eP16aFoElIOw/AAAAPwAAAAAAAAAAAWYOAABgAQAASxljZejp3j849Liq5xvsPwAAAD8AAAAAAAAAAAFnDgAAYAEAAK3blWx1Ed8/qubRLaEo7D8AAAA/AAAAAAAAAAABaA4AAGABAADlcVWjiTbfP9KMLwTfLOw/AAAAPwAAAAAAAAAAAWkOAABgAQAAt7jhG4Fl3z8e2eqwWjXsPwAAAD8AAAAAAAAAAAFqDgAAYAEAAOGMeui3qt8/RH9Ih5g57D8AAAA/AAAAAAAAAAABaw4AAGABAAAJYRO17u/fP7RxYQpSRuw/AAAAPwAAAAAAAAAAAWwOAABgAQAAJpZ8TygT4D/+vRy3zU7sPwAAAD8AAAAAAAAAAAFtDgAAYAEAAKJP/HPgK+A/SArYY0lX7D8AAAA/AAAAAAAAAAABbg4AAGABAADUsJX3pj/gP5RWkxDFX+w/AAAAPwAAAAAAAAAAAW8OAABgAQAA8Hv1EjFS4D+4/PDmAmTsPwAAAD8AAAAAAAAAAAFwDgAAYAEAAJJh6AdibeA/KO8Jarxw7D8AAAA/AAAAAAAAAAABcQ4AAGABAADM96c+dpLgP3Q7xRY4eew/AAAAPwAAAAAAAAAAAXIOAABgAQAAzsu6PNWz4D90O8UWOHnsPwAAAD8AAAAAAAAAAAFzDgAAYAEAAIJH55lC0OA/4i3emfGF7D8AAAA/AAAAAAAAAAABdA4AAGABAACyqIAdCeTgPy56mUZtjuw/AAAAPwAAAAAAAAAAAXUOAABgAQAA5Akaoc/34D8K1DtwL4rsPwAAAD8AAAAAAAAAAAF2DgAAYAEAAO4+QFQdCeE/LnqZRm2O7D8AAAA/AAAAAAAAAAABdw4AAGABAADI5t+BAyjhP+It3pnxhew/AAAAPwAAAAAAAAAAAXgOAABgAQAAAn2fuBdN4T90O8UWOHnsPwAAAD8AAAAAAAAAAAF5DgAAYAEAAD4TX+8rcuE/3qJOvUBo7D8AAAA/AAAAAAAAAAABeg4AAGABAADe+FHkXI3hP0gK2GNJV+w/AAAAPwAAAAAAAAAAAXsOAABgAQAANIZeOJyj4T+MywM0FELsPwAAAD8AAAAAAAAAAAF8DgAAYAEAAGbn97tit+E/0owvBN8s7D8AAAA/AAAAAAAAAAABfQ4AAGABAADioHfgGtDhP/Cn/f1rE+w/AAAAPwAAAAAAAAAAAX4OAABgAQAAvkgXDgHv4T9aD4ekdALsPwAAAD8AAAAAAAAAAAF/DgAAYAEAAAh1EK1RFeI/6hxuIbv16z8AAAA/AAAAAAAAAAABgA4AAGABAAD4sulCdDXiP1oPh6R0Auw/AAAAPwAAAAAAAAAAAYEOAABgAQAAiAKjz2hP4j8Qw8v3+PnrPwAAAD8AAAAAAAAAAAGCDgAAYAEAAN6PryOoZeI/eipVngHp6z8AAAA/AAAAAAAAAAABgw4AAGABAAAgh4IPq3riPwg4PBtI3Os/AAAAPwAAAAAAAAAAAYQOAABgAQAArtY7nJ+U4j9Q+WfrEsfrPwAAAD8AAAAAAAAAAAGFDgAAYAEAALKqTpr+teI/bhQ25Z+t6z8AAAA/AAAAAAAAAAABhg4AAGABAADYqtRo1tniPyTIejgkpes/AAAAPwAAAAAAAAAAAYcOAABgAQAAxuit/vj54j8kyHo4JKXrPwAAAD8AAAAAAAAAAAGIDgAAYAEAAC4M9Lp0EeM/JMh6OCSl6z8AAAA/AAAAAAAAAAABiQ4AAGABAACYLzp38CjjPwAiHWLmoOs/AAAAPwAAAAAAAAAAAYoOAABgAQAAyJDT+rY84z+y1WG1apjrPwAAAD8AAAAAAAAAAAGLDgAAYAEAADK0GbcyVOM/aommCO+P6z8AAAA/AAAAAAAAAAABjA4AAGABAADAA9NDJ27jP2qJpgjvj+s/AAAAPwAAAAAAAAAAAY0OAABgAQAAnKtycQ2N4z8gPetbc4frPwAAAD8AAAAAAAAAAAGODgAAYAEAAIrpSwcwreM/ji8E3yyU6z8AAAA/AAAAAAAAAAABjw4AAGABAAA+ZXhkncnjP9p7v4uonOs/AAAAPwAAAAAAAAAAAZAOAABgAQAAglxLUKDe4z8AIh1i5qDrPwAAAD8AAAAAAAAAAAGRDgAAYAEAAKAnq2sq8eM/JMh6OCSl6z8AAAA/AAAAAAAAAAABkg4AAGABAACCMF5O///jP24UNuWfres/AAAAPwAAAAAAAAAAAZMOAABgAQAAxicxOgIV5D9uFDbln63rPwAAAD8AAAAAAAAAAAGUDgAAYAEAALRlCtAkNeQ/bhQ25Z+t6z8AAAA/AAAAAAAAAAABlQ4AAGABAADcZZCe/FjkP5a6k7vdses/AAAAPwAAAAAAAAAAAZYOAABgAQAAuA0wzOJ35D/eBk9oWbrrPwAAAD8AAAAAAAAAAAGXDgAAYAEAADTHr/CakOQ/3gZPaFm66z8AAAA/AAAAAAAAAAABmA4AAGABAAA+/NWj6KHkP94GT2hZuus/AAAAPwAAAAAAAAAAAZkOAABgAQAANJvC7vmx5D+6YPGRG7brPwAAAD8AAAAAAAAAAAGaDgAAYAEAAJ6+CKt1yeQ/BK2sPpe+6z8AAAA/AAAAAAAAAAABmw4AAGABAACyKFUREezkP1D5Z+sSx+s/AAAAPwAAAAAAAAAAAZwOAABgAQAA7L4USCUR5T8Eraw+l77rPwAAAD8AAAAAAAAAAAGdDgAAYAEAAMhmtHULMOU/UPln6xLH6z8AAAA/AAAAAAAAAAABng4AAGABAAAKXodhDkXlPyhTChXVwus/AAAAPwAAAAAAAAAAAZ8OAABgAQAAKCnnfJhX5T8Eraw+l77rPwAAAD8AAAAAAAAAAAGgDgAAYAEAADBeDTDmaOU/KFMKFdXC6z8AAAA/AAAAAAAAAAABoQ4AAGABAABiv6azrHzlP94GT2hZuus/AAAAPwAAAAAAAAAAAaIOAABgAQAA8g5gQKGW5T8Eraw+l77rPwAAAD8AAAAAAAAAAAGjDgAAYAEAAKaKjJ0Os+U/BK2sPpe+6z8AAAA/AAAAAAAAAAABpA4AAGABAABaBrn6e8/lP94GT2hZuus/AAAAPwAAAAAAAAAAAaUOAABgAQAA/uur76zq5T8Eraw+l77rPwAAAD8AAAAAAAAAAAGmDgAAYAEAAEDjftuv/+U/BK2sPpe+6z8AAAA/AAAAAAAAAAABpw4AAGABAABKGKWO/RDmPyhTChXVwus/AAAAPwAAAAAAAAAAAagOAABgAQAAQreR2Q4h5j8Eraw+l77rPwAAAD8AAAAAAAAAAAGpDgAAYAEAAEzst4xcMuY/UPln6xLH6z8AAAA/AAAAAAAAAAABqg4AAGABAACQ44p4X0fmP77rgG7M0+s/AAAAPwAAAAAAAAAAAasOAABgAQAAHjNEBVRh5j/kkd5ECtjrPwAAAD8AAAAAAAAAAAGsDgAAYAEAAPra4zI6gOY/vuuAbszT6z8AAAA/AAAAAAAAAAABrQ4AAGABAADA7En4453mP5pFI5iOz+s/AAAAPwAAAAAAAAAAAa4OAABgAQAAUDwDhdi35j+aRSOYjs/rPwAAAD8AAAAAAAAAAAGvDgAAYAEAAFxxKTgmyeY/vuuAbszT6z8AAAA/AAAAAAAAAAABsA4AAGABAAAs5KKyvtbmP77rgG7M0+s/AAAAPwAAAAAAAAAAAbEOAABgAQAAIoOP/c/m5j8IODwbSNzrPwAAAD8AAAAAAAAAAAGyDgAAYAEAAAaMQuCk9eY/CDg8G0jc6z8AAAA/AAAAAAAAAAABsw4AAGABAAAGjELgpPXmPwg4PBtI3Os/AAAAPwAAAAAAAAAAAbQOAABgAQAA2NLOWJwk5z9UhPfHw+TrPwAAAD8AAAAAAAAAAAG1DgAAYAEAABRpjo+wSec/eipVngHp6z8AAAA/AAAAAAAAAAABtg4AAGABAADcevRUWmfnP+SR3kQK2Os/AAAAPwAAAAAAAAAAAbcOAABgAQAA+EVUcOR55z/kkd5ECtjrPwAAAD8AAAAAAAAAAAG4DgAAYAEAAN5OB1O5iOc/5JHeRArY6z8AAAA/AAAAAAAAAAABuQ4AAGABAADU7fOdypjnP3afxcFQy+s/AAAAPwAAAAAAAAAAAboOAABgAQAA1O3zncqY5z92n8XBUMvrPwAAAD8AAAAAAAAAAAG7DgAAYAEAANTt853KmOc/dp/FwVDL6z8AAAA/AAAAAAAAAAABvA4AAGABAADqK1MCxdznP77rgG7M0+s/AAAAPwAAAAAAAAAAAb0OAABgAQAAXoS/cY4F6D8IODwbSNzrPwAAAD8AAAAAAAAAAAG+DgAAYAEAADgsX590JOg/5JHeRArY6z8AAAA/AAAAAAAAAAABvw4AAGABAADaEVKUpT/oP1D5Z+sSx+s/AAAAPwAAAAAAAAAAAcAOAABgAQAAHAklgKhU6D9Q+WfrEsfrPwAAAD8AAAAAAAAAAAHBDgAAYAEAAGAA+Guraeg/umDxkRu26z8AAAA/AAAAAAAAAAABwg4AAGABAAB+y1eHNXzoPyTIejgkpes/AAAAPwAAAAAAAAAAAcMOAABgAQAADBsRFCqW6D8kyHo4JKXrPwAAAD8AAAAAAAAAAAHEDgAAYAEAANYsd9nTs+g/2nu/i6ic6z8AAAA/AAAAAAAAAAABxQ4AAGABAACw1BYHutLoP44vBN8slOs/AAAAPwAAAAAAAAAAAcYOAABgAQAALo6WK3Lr6D+OLwTfLJTrPwAAAD8AAAAAAAAAAAHHDgAAYAEAAEhZ9kb8/eg/ji8E3yyU6z8AAAA/AAAAAAAAAAAByA4AAGABAAAazG/BlAvpP44vBN8slOs/AAAAPwAAAAAAAAAAAckOAABgAQAA/tQipGka6T+y1WG1apjrPwAAAD8AAAAAAAAAAAHKDgAAYAEAAPZzD+96Kuk/stVhtWqY6z8AAAA/AAAAAAAAAAAByw4AAGABAACEw8h7b0TpP0TjSDKxi+s/AAAAPwAAAAAAAAAAAcwOAABgAQAATtUuQRli6T+OLwTfLJTrPwAAAD8AAAAAAAAAAAHNDgAAYAEAADwTCNc7guk/ID3rW3OH6z8AAAA/AAAAAAAAAAABzg4AAGABAADKYsFjMJzpPyA961tzh+s/AAAAPwAAAAAAAAAAAc8OAABgAQAADlqUTzOx6T9qiaYI74/rPwAAAD8AAAAAAAAAAAHQDgAAYAEAABaPugKBwuk/aommCO+P6z8AAAA/AAAAAAAAAAAB0Q4AAGABAAAixOC1ztPpPyA961tzh+s/AAAAPwAAAAAAAAAAAdIOAABgAQAAGGPNAODj6T+uStLYuXrrPwAAAD8AAAAAAAAAAAHTDgAAYAEAAICGE71b++k/+paNhTWD6z8AAAA/AAAAAAAAAAAB1A4AAGABAAD+P5PhExTqP9TwL6/3fus/AAAAPwAAAAAAAAAAAdUOAABgAQAAxlH5pr0x6j/U8C+v937rPwAAAD8AAAAAAAAAAAHWDgAAYAEAAHzNJQQrTuo/GLJbf8Jp6z8AAAA/AAAAAAAAAAAB1w4AAGABAAAKHd+QH2jqP85loNJGYes/AAAAPwAAAAAAAAAAAdgOAABgAQAAOn54FOZ76j/OZaDSRmHrPwAAAD8AAAAAAAAAAAHZDgAAYAEAAB6HK/e6iuo/qr9C/Ahd6z8AAAA/AAAAAAAAAAAB2g4AAGABAADeY2sJF5fqP/QL/qiEZes/AAAAPwAAAAAAAAAAAdsOAABgAQAAwmwe7Oul6j+qv0L8CF3rPwAAAD8AAAAAAAAAAAHcDgAAYAEAAARk8dfuuuo/hhnlJctY6z8AAAA/AAAAAAAAAAAB3Q4AAGABAACmSeTMH9bqP6q/QvwIXes/AAAAPwAAAAAAAAAAAd4OAABgAQAAXMUQKo3y6j+GGeUly1jrPwAAAD8AAAAAAAAAAAHfDgAAYAEAAOoUyraBDOs/XnOHT41U6z8AAAA/AAAAAAAAAAAB4A4AAGABAAAYdmM6SCDrP15zh0+NVOs/AAAAPwAAAAAAAAAAAeEOAABgAQAAEhVQhVkw6z+qv0L8CF3rPwAAAD8AAAAAAAAAAAHiDgAAYAEAANDxj5e1POs/zmWg0kZh6z8AAAA/AAAAAAAAAAAB4w4AAGABAACgZAkSTkrrPxiyW3/Caes/AAAAPwAAAAAAAAAAAeQOAABgAQAATKsPvG1V6z9AWLlVAG7rPwAAAD8AAAAAAAAAAAHlDgAAYAEAAFbgNW+7Zus/QFi5VQBu6z8AAAA/AAAAAAAAAAAB5g4AAGABAABgFVwiCXjrP/qWjYU1g+s/AAAAPwAAAAAAAAAAAecOAABgAQAAyDii3oSP6z9E40gysYvrPwAAAD8AAAAAAAAAAAHoDgAAYAEAAFiIW2t5qes/stVhtWqY6z8AAAA/AAAAAAAAAAAB6Q4AAGABAAAimsEwI8frPyTIejgkpes/AAAAPwAAAAAAAAAAAeoOAABgAQAAnFNBVdvf6z8AIh1i5qDrPwAAAD8AAAAAAAAAAAHrDgAAYAEAAKiIZwgp8es/SG7YDmKp6z8AAAA/AAAAAAAAAAAB7A4AAGABAACKkRrr/f/rPwStrD6Xvus/AAAAPwAAAAAAAAAAAe0OAABgAQAASm5a/VkM7D9Q+WfrEsfrPwAAAD8AAAAAAAAAAAHuDgAAYAEAAAhLmg+2GOw/vuuAbszT6z8AAAA/AAAAAAAAAAAB7w4AAGABAAAIS5oPthjsP77rgG7M0+s/AAAAPwAAAAAAAAAAAfAOAABgAQAAjjlA57tC7D+e0LJ0P+3rPwAAAD8AAAAAAAAAAAHxDgAAYAEAADAfM9zsXew/EMPL9/j56z8AAAA/AAAAAAAAAAAB8g4AAGABAAAKx9IJ03zsP1oPh6R0Auw/AAAAPwAAAAAAAAAAAfMOAABgAQAAPChsjZmQ7D/KAaAnLg/sPwAAAD8AAAAAAAAAAAH0DgAAYAEAAFjzy6gjo+w/NGkpzjb+6z8AAAA/AAAAAAAAAAAB9Q4AAGABAAA8/H6L+LHsP1oPh6R0Auw/AAAAPwAAAAAAAAAAAfYOAABgAQAA+ti+nVS+7D9+teR6sgbsPwAAAD8AAAAAAAAAAAH3DgAAYAEAAIDzUXf7xuw/ygGgJy4P7D8AAAA/AAAAAAAAAAAB+A4AAGABAAAWpB653tDsPxROW9SpF+w/AAAAPwAAAAAAAAAAAfkOAABgAQAAFqQeud7Q7D8UTlvUqRfsPwAAAD8AAAAAAAAAAAH6DgAAYAEAABakHrne0Ow/FE5b1KkX7D8AAAA/AAAAAAAAAAAB+w4AAGABAABSDvHtURftPwStrD6Xvus/AAAAPwAAAAAAAAAAAfwOAABgAQAA1iiEx/gf7T8Eraw+l77rPwAAAD8AAAAAAAAAAAH9DgAAYAEAAEit3ThjJ+0/MN6Z8YXg6z8AAAA/AAAAAAAAAAAB/g4AAGABAAC8MTeqzS7tP57QsnQ/7es/AAAAPwAAAAAAAAAAAf8OAABgAQAAtNAj9d4+7T/EdhBLffHrPwAAAD8AAAAAAAAAAAEADwAAYAEAAKpvEEDwTu0/CDg8G0jc6z8AAAA/AAAAAAAAAAABAQ8AAGABAABCIN2B01jtP5pFI5iOz+s/AAAAPwAAAAAAAAAAAQIPAABgAQAAtKQ28z1g7T8oUwoV1cLrPwAAAD8AAAAAAAAAAAEDDwAAYAEAAAD9HJQvZe0/umDxkRu26z8AAAA/AAAAAAAAAAABBA8AAGABAABMVQM1IWrtPyTIejgkpes/AAAAPwAAAAAAAAAAAQUPAABgAQAAmK3p1RJv7T9qiaYI74/rPwAAAD8AAAAAAAAAAAEGDwAAYAEAAOQF0HYEdO0/RONIMrGL6z8AAAA/AAAAAAAAAAABBw8AAGABAABWiinobnvtP9TwL6/3fus/AAAAPwAAAAAAAAAAAQgPAABgAQAAtHhJ8ZyB7T9AWLlVAG7rPwAAAD8AAAAAAAAAAAEJDwAAYAEAABRnafrKh+0/hhnlJctY6z8AAAA/AAAAAAAAAAABCg8AAGABAACG68JrNY/tP6Y0sx9YP+s/AAAAPwAAAAAAAAAAAQsPAABgAQAA+G8c3Z+W7T/q9d7vIirrPwAAAD8AAAAAAAAAAAEMDwAAYAEAAFZePObNnO0/egPGbGkd6z8AAAA/AAAAAAAAAAABDQ8AAGABAAC2TFzv+6LtP3R4NpC4/+o/AAAAPwAAAAAAAAAAAQ4PAABgAQAAFDt8+Cmp7T/c3782we7qPwAAAD8AAAAAAAAAAAEPDwAAYAEAAIa/1WmUsO0/igh1rZTI6j8AAAA/AAAAAAAAAAABEA8AAGABAADUF7wKhrXtP17Xh/qlpuo/AAAAPwAAAAAAAAAAAREPAABgAQAAMgbcE7S77T8QAD1xeYDqPwAAAD8AAAAAAAAAAAESDwAAYAEAAFgyT+Qsvu0/wCjy50xa6j8AAAA/AAAAAAAAAAABEw8AAGABAABYMk/kLL7tP8Ao8udMWuo/AAAAPwAAAAAAAAAAARQPAABgAQAAWDJP5Cy+7T/AKPLnTFrqPwAAAD8AAAAAAAAAAAEVDwAAYAEAAN4g9bsy6O0/1pGh05BX6T8AAAA/AAAAAAAAAAABFg8AAGABAABaBmLii9/tP/Ih4PBsIOk/AAAAPwAAAAAAAAAAARcPAABgAQAA6IEIcSHY7T9W/tm6xPHoPwAAAD8AAAAAAAAAAAEYDwAAYAEAAGBndZd6z+0/JkJdKyWy6D8AAAA/AAAAAAAAAAABGQ8AAGABAAAWD4/2iMrtP2Z4+R4/f+g/AAAAPwAAAAAAAAAAARoPAABgAQAA7uIbJhDI7T84RwxsUF3oPwAAAD8AAAAAAAAAAAEbDwAAYAEAAMq2qFWXxe0/5m/B4iM36D8AAAA/AAAAAAAAAAABHA8AAGABAACS9Psc4sHtPywx7bLuIeg/AAAAPwAAAAAAAAAAAR0PAABgAQAAkvT7HOLB7T/i5DEGcxnoPwAAAD8AAAAAAAAAAAEeDwAAYAEAAFgyT+Qsvu0/AgAAAAAA6D8AAAA/AAAAAAAAAAABHw8AAGABAAAgcKKrd7rtP0jBK9DK6uc/AAAAPwAAAAAAAAAAASAPAABgAQAADtpoQzu57T9o3PnJV9HnPwAAAD8AAAAAAAAAAAEhDwAAYAEAAA7aaEM7ue0/aNz5yVfR5z8AAAA/AAAAAAAAAAABIg8AAGABAAAO2mhDO7ntP2jc+clX0ec/AAAAPwAAAAAAAAAAASMPAABgAQAAiJPoZ/PR7T+snSWaIrznPwAAAD8AAAAAAAAAAAEkDwAAYAEAAIpn+2VS8+0/TEy7rHsI6D8AAAA/AAAAAAAAAAABJQ8AAGABAADoVRtvgPntP/iKUms3neU/AAAAPwAAAAAAAAAAASYPAABgAQAA6FUbb4D57T/4ilJrN53lPwAAAD8AAAAAAAAAAAEnDwAAYAEAAOhVG2+A+e0/+IpSazed5T8AAAA/AAAAAAAAAAABKA8AAGABAAA8OwLHAc3tP0LXDRizpeU/AAAAPwAAAAAAAAAAASkPAABgAQAA7g4JKLGm7T9C1w0Ys6XlPwAAAD8AAAAAAAAAAAEqDwAAYAEAAOTZ4nRjle0/HjGwQXWh5T8AAAA/AAAAAAAAAAABKw8AAGABAABOKRYzgIvtPz5MfjsCiOU/AAAAPwAAAAAAAAAAASwPAABgAQAA7jr2KVKF7T9eZ0w1j27lPwAAAD8AAAAAAAAAAAEtDwAAYAEAALR4SfGcge0/DpABrGJI5T8AAAA/AAAAAAAAAAABLg8AAGABAACi4g+JYIDtP3Js+3W6GeU/AAAAPwAAAAAAAAAAAS8PAABgAQAAouIPiWCA7T9qVty8WN7kPwAAAD8AAAAAAAAAAAEwDwAAYAEAALR4SfGcge0/WkC9A/ei5D8AAAA/AAAAAAAAAAABMQ8AAGABAAC0eEnxnIHtPyqEQHRXY+Q/AAAAPwAAAAAAAAAAATIPAABgAQAAyg6DWdmC7T8ebiG79SfkPwAAAD8AAAAAAAAAAAEzDwAAYAEAAMoOg1nZgu0/yAtHVRjk4z8AAAA/AAAAAAAAAAABNA8AAGABAADKDoNZ2YLtPyzoQB9wteM/AAAAPwAAAAAAAAAAATUPAABgAQAAaiBjUKt87T8i0iFmDnrjPwAAAD8AAAAAAAAAAAE2DwAAYAEAAAoyQ0d9du0/FrwCraw+4z8AAAA/AAAAAAAAAAABNw8AAGABAABUthbqD1rtP/J5pYGHjOI/AAAAPwAAAAAAAAAAATgPAABgAQAAVLYW6g9a7T/yeaWBh4ziPwAAAD8AAAAAAAAAAAE5DwAAYAEAAFS2FuoPWu0/8nmlgYeM4j8AAAA/AAAAAAAAAAABOg8AAGABAABUthbqD1rtP/J5pYGHjOI/AAAAPwAAAAAAAAAAATsPAABgAQAAsqpOmv614j/4xS/4oxLePwAAAD8AAAAAAAAAAAE8DwAAYAEAAEAm9SiUruI/hEiHmDno3T8AAAA/IAAAAAAAAAABPQ8AAGABAABAJvUolK7iP4RIh5g56N0/AAAAPyAAAAAAAAAAAT4PAABgAQAAQCb1KJSu4j+ESIeYOejdPwAAAD8vAAAAAAAAAAE/DwAAYAEAAEAm9SiUruI/hEiHmDno3T8AAAA/LwAAAAAAAAABQA8AAGABAABAJvUolK7iP4RIh5g56N0/AAAAPy8AAAAAAAAAAUEPAABgAQAAQCb1KJSu4j+ESIeYOejdPwAAAD8vAAAAAAAAAAFCDwAAYAEAAEAm9SiUruI/hEiHmDno3T8AAAA/TwAAAAAAAAABQw8AAGABAABAJvUolK7iP4RIh5g56N0/AAAAP08AAAAAAAAAAUQPAABgAQAAQCb1KJSu4j+ESIeYOejdPwAAAD9PAAAAAAAAAAFFDwAAYAEAAEAm9SiUruI/hEiHmDno3T8AAAA/TwAAAAAAAAABRg8AAGABAABAJvUolK7iP4RIh5g56N0/AAAAP14AAAAAAAAAAUcPAABgAQAAQCb1KJSu4j+ESIeYOejdPwAAAD9eAAAAAAAAAAFIDwAAYAEAAEAm9SiUruI/hEiHmDno3T8AAAA/bgAAAAAAAAABSQ8AAGABAABAJvUolK7iP4RIh5g56N0/AAAAP24AAAAAAAAAAUoPAABgAQAAQCb1KJSu4j+ESIeYOejdPwAAAD9uAAAAAAAAAAFLDwAAYAEAAEAm9SiUruI/hEiHmDno3T8AAAA/bgAAAAAAAAABTA8AAGABAABAJvUolK7iP4RIh5g56N0/AAAAP40AAAAAAAAAAU0PAABgAQAAQCb1KJSu4j+ESIeYOejdPwAAAD+NAAAAAAAAAAFODwAAYAEAAEAm9SiUruI/hEiHmDno3T8AAAA/jQAAAAAAAAABTw8AAGABAABAJvUolK7iP4RIh5g56N0/AAAAP40AAAAAAAAAAVAPAABgAQAA+i4iPZGZ4j9U8Aq0svrcPwAAAD/bAAAAAAAAAAFRDwAAYAEAAMJsdQTcleI/AI4wTtW23D8AAAA/+gAAAAAAAAABUg8AAGABAACIqsjLJpLiP6QrVuj3ctw/AAAAP/oAAAAAAAAAAVMPAABgAQAAUOgbk3GO4j+8MAUpIx7cPwAAAD8KAQAAAAAAAAFUDwAAYAEAABYmb1q8iuI/aM4qw0Xa2z8AAAA/CgEAAAAAAAABVQ8AAGABAADMzYi5yoXiP8QflbDsjds/AAAAPxoBAAAAAAAAAVYPAABgAQAAfnWiGNmA4j/kOmOqeXTbPwAAAD8aAQAAAAAAAAFXDwAAYAEAAEaz9d8jfeI/bL26Sg9K2z8AAAA/KQEAAAAAAAABWA8AAGABAAAM8UinbnniP4zYiEScMNs/AAAAPykBAAAAAAAAAVkPAABgAQAA1C6cbrl14j9AjM2XICjbPwAAAD9JAQAAAAAAAAFaDwAAYAEAAHZAfGWLb+I/GFvg5DEG2z8AAAA/SQEAAAAAAAABWw8AAGABAAA8fs8s1mviPzh2rt6+7No/AAAAP1gBAAAAAAAAAVwPAABgAQAABLwi9CBo4j/A+AV/VMLaPwAAAD9YAQAAAAAAAAFdDwAAYAEAAKTNAuvyYeI/4BPUeOGo2j8AAAA/aAEAAAAAAAABXg8AAGABAABYdRxKAV3iP0x7XR/ql9o/AAAAP2gBAAAAAAAAAV8PAABgAQAADB02qQ9Y4j9slisZd37aPwAAAD+HAQAAAAAAAAFgDwAAYAEAAKwuFqDhUeI/tOLmxfKG2j8AAAA/hwEAAAAAAAABYQ8AAGABAABOQPaWs0viP2yWKxl3fto/AAAAP4cBAAAAAAAAAWIPAABgAQAA3LucJUlE4j9slisZd37aPwAAAD+mAQAAAAAAAAFjDwAAYAEAAGo3Q7TePOI/IEpwbPt12j8AAAA/pgEAAAAAAAABZA8AAGABAADkHLDaNzTiP0BlPmaIXNo/AAAAP6YBAAAAAAAAAWUPAABgAQAAdJhWac0s4j9AZT5miFzaPwAAAD/GAQAAAAAAAAFmDwAAYAEAAAAU/fdiJeI/jLH5EgRl2j8AAAA/xgEAAAAAAAABZw8AAGABAACiJd3uNB/iP/gYg7kMVNo/AAAAP8YBAAAAAAAAAWgPAABgAQAAMKGDfcoX4j9AZT5miFzaPwAAAD/VAQAAAAAAAAFpDwAAYAEAAKqG8KMjD+I/QGU+Zohc2j8AAAA/1QEAAAAAAAABag8AAGABAAAS1iNiQAXiP9j9tL9/bdo/AAAAP/QBAAAAAAAAAWsPAABgAQAAVvnjT+T44T/Y/bS/f23aPwAAAD/0AQAAAAAAAAFsDwAAYAEAAISGatVL6+E/bJYrGXd+2j8AAAA/9AEAAAAAAAABbQ8AAGABAADEqSrD797hP7Ti5sXyhto/AAAAPxQCAAAAAAAAAW4PAABgAQAABs3qsJPS4T8EL6Jybo/aPwAAAD8UAgAAAAAAAAFvDwAAYAEAAEjwqp43xuE/lMcYzGWg2j8AAAA/FAIAAAAAAAABcA8AAGABAAB4fTEkn7jhPyxgjyVdsdo/AAAAPzMCAAAAAAAAAXEPAABgAQAAqAq4qQar4T9YkXzYS9PaPwAAAD8zAgAAAAAAAAFyDwAAYAEAAPzDsf/mn+E/OHau3r7s2j8AAAA/MwIAAAAAAAABcw8AAGABAACKP1iOfJjhP2Cnm5GtDts/AAAAP0MCAAAAAAAAAXQPAABgAQAAGLv+HBKR4T/YJETxFznbPwAAAD9DAgAAAAAAAAF1DwAAYAEAAKY2paunieE/BFYxpAZb2z8AAAA/YgIAAAAAAAABdg8AAGABAABISIWieYPhP6QEx7Zfp9s/AAAAP2ICAAAAAAAAAXcPAABgAQAA6FllmUt94T9Is1zJuPPbPwAAAD9xAgAAAAAAAAF4DwAAYAEAAIprRZAdd+E/BH3A1Z4m3D8AAAA/cQIAAAAAAAABeQ8AAGABAAAqfSWH73DhP8RGJOKEWdw/AAAAP4ECAAAAAAAAAXoPAABgAQAAyo4FfsFq4T9s9bn03aXcPwAAAD+BAgAAAAAAAAF7DwAAYAEAAGyg5XSTZOE/wFeUWrvp3D8AAAA/oAIAAAAAAAABfA8AAGABAADmhVKb7FvhP4w3FyADWN0/AAAAP6ACAAAAAAAAAX0PAABgAQAAYmu/wUVT4T+gY1WSxs7dPwAAAD+gAgAAAAAAAAF+DwAAYAEAALYkuRcmSOE/jF6mUZsj3j8AAAA/wAIAAAAAAAABfw8AAGABAABYNpkO+EHhPzANPGT0b94/AAAAP8ACAAAAAAAAAYAPAABgAQAA+kd5Bco74T9kVEjQRM3ePwAAAD/AAgAAAAAAAAGBDwAAYAEAAMCFzMwUOOE/bGpniaYI3z8AAAA/zwIAAAAAAAABgg8AAGABAABgl6zD5jHhP+jnD+kQM98/AAAAP88CAAAAAAAAAYMPAABgAQAATgFzW6ow4T+IlqX7aX/fPwAAAD/uAgAAAAAAAAGEDwAAYAEAADprOfNtL+E/SGAJCFCy3z8AAAA/7gIAAAAAAAABhQ8AAGABAAA6aznzbS/hP7zdsWe63N8/AAAAP+4CAAAAAAAAAYYPAABgAQAAKNX/ijEu4T++0wo60AfgPwAAAD8OAwAAAAAAAAGHDwAAYAEAAE4Bc1uqMOE/CiDG5ksQ4D8AAAA/DgMAAAAAAAABiA8AAGABAABgl6zD5jHhP+wE+Oy+KeA/AAAAPw4DAAAAAAAAAYkPAABgAQAArO+SZNg24T/wj4fJb0fgPwAAAD8tAwAAAAAAAAGKDwAAYAEAAPpHeQXKO+E/HMF0fF5p4D8AAAA/LQMAAAAAAAABiw8AAGABAAAM3rJtBj3hP0byYS9Ni+A/AAAAPy0DAAAAAAAAAYwPAABgAQAAMgomPn8/4T+Yyay4ebHgPwAAAD89AwAAAAAAAAGNDwAAYAEAAKSOf6/pRuE/WJMQxV/k4D8AAAA/PQMAAAAAAAABjg8AAGABAAAUE9kgVE7hP4hPjVT/I+E/AAAAP1wDAAAAAAAAAY8PAABgAQAAmi1s+vpW4T9QpIA9lnThPwAAAD9cAwAAAAAAAAGQDwAAYAEAAPgbjAMpXeE/pgZbo3O44T8AAAA/awMAAAAAAAABkQ8AAGABAABYCqwMV2PhP4p2HIaX7+E/AAAAP2sDAAAAAAAAAZIPAABgAQAApGKSrUho4T9y5t1ouybiPwAAAD97AwAAAAAAAAGTDwAAYAEAAPC6eE46beE/wr0o8udM4j8AAAA/ewMAAAAAAAABlA8AAGABAAA+E1/vK3LhP1zhLiiQe+I/AAAAP5oDAAAAAAAAAZUPAABgAQAAdtULKOF14T/yeaWBh4ziPwAAAD+aAwAAAAAAAAGWDwAAYAEAALCXuGCWeeE/ihIc236d4j8AAAA/mgMAAAAAAAABlw8AAGABAAD6754BiH7hP/oENV44quI/AAAAP6oDAAAAAAAAAZgPAABgAQAASEiFonmD4T9EUfAKtLLiPwAAAD+qAwAAAAAAAAGZDwAAYAEAAIAKMtsuh+E/2ulmZKvD4j8AAAA/yQMAAAAAAAABmg8AAGABAADMYhh8IIzhP0zcf+dk0OI/AAAAP8kDAAAAAAAAAZsPAABgAQAAGLv+HBKR4T/edPZAXOHiPwAAAD/ZAwAAAAAAAAGcDwAAYAEAAGQT5b0DluE/dA1tmlPy4j8AAAA/2QMAAAAAAAABnQ8AAGABAACwa8te9ZrhP+b/hR0N/+I/AAAAP+gDAAAAAAAAAZ4PAABgAQAA/MOx/+af4T9U8p6gxgvjPwAAAD/oAwAAAAAAAAGfDwAAYAEAADSGXjico+E/6ooV+r0c4z8AAAA/CAQAAAAAAAABoA8AAGABAACC3kTZjajhP4AjjFO1LeM/AAAAPwgEAAAAAAAAAaEPAABgAQAA4Mxk4ruu4T8WvAKtrD7jPwAAAD8IBAAAAAAAAAGiDwAAYAEAAEC7hOvptOE/iK4bMGZL4z8AAAA/JwQAAAAAAAABow8AAGABAACeqaT0F7vhP4iuGzBmS+M/AAAAPycEAAAAAAAAAaQPAABgAQAA6gGLlQnA4T/2oDSzH1jjPwAAAD8nBAAAAAAAAAGlDwAAYAEAAHAcHm+wyOE/0vrW3OFT4z8AAAA/NwQAAAAAAAABpg8AAGABAABSJdFRhdfhP/agNLMfWOM/AAAAPzcEAAAAAAAAAacPAABgAQAAOC6ENFrm4T8aR5KJXVzjPwAAAD9WBAAAAAAAAAGoDwAAYAEAAPYKxEa28uE/iK4bMGZL4z8AAAA/VgQAAAAAAAABqQ8AAGABAADaE3cpiwHiP4iuGzBmS+M/AAAAP1YEAAAAAAAAAaoPAABgAQAAqobwoyMP4j+sVHkGpE/jPwAAAD91BAAAAAAAAAGrDwAAYAEAAKIl3e40H+I/0vrW3OFT4z8AAAA/dQQAAAAAAAABrA8AAGABAAB0mFZpzSziP6xUeQakT+M/AAAAP3UEAAAAAAAAAa0PAABgAQAA5Byw2jc04j+IrhswZkvjPwAAAD+UBAAAAAAAAAGuDwAAYAEAAH7NfBwbPuI/PGJgg+pC4z8AAAA/lAQAAAAAAAABrw8AAGABAADcu5wlSUTiPxa8Aq2sPuM/AAAAP5QEAAAAAAAAAbAPAABgAQAAOqq8LndK4j+myekp8zHjPwAAAD+kBAAAAAAAAAGxDwAAYAEAAL7ETwgeU+I/6ooV+r0c4z8AAAA/pAQAAAAAAAABsg8AAGABAAAes28RTFniP1TynqDGC+M/AAAAP8MEAAAAAAAAAbMPAABgAQAAagtWsj1e4j9QZw/EFe7iPwAAAD/DBAAAAAAAAAG0DwAAYAEAAKTNAuvyYeI/BBtUF5rl4j8AAAA/wwQAAAAAAAABtQ8AAGABAAAEvCL0IGjiP3CC3b2i1OI/AAAAP+IEAAAAAAAAAbYPAABgAQAAUBQJlRJt4j+2QwmObb/iPwAAAD/iBAAAAAAAAAG3DwAAYAEAAMKYYgZ9dOI/+gQ1Xjiq4j8AAAA/4gQAAAAAAAABuA8AAGABAAA0Hbx353viP4oSHNt+neI/AAAAPwIFAAAAAAAAAbkPAABgAQAAuDdPUY6E4j+mLerUC4TiPwAAAD8CBQAAAAAAAAG6DwAAYAEAAD5S4io1jeI/ODvRUVJ34j8AAAA/AgUAAAAAAAABuw8AAGABAACIqsjLJpLiP8ZIuM6YauI/AAAAPyEFAAAAAAAAAbwPAABgAQAAwmx1BNyV4j/GSLjOmGriPwAAAD8hBQAAAAAAAAG9DwAAYAEAAPouIj2RmeI/oqJa+Fpm4j8AAAA/IQUAAAAAAAABvg8AAGABAABus3uu+6DiP+hjhsglUeI/AAAAP0AFAAAAAAAAAb8PAABgAQAAzKGbtymn4j94cW1FbETiPwAAAD9ABQAAAAAAAAHADwAAYAEAAFK8LpHQr+I/CH9UwrI34j8AAAA/QAUAAAAAAAABwQ8AAGABAACyqk6a/rXiP0xAgJJ9IuI/AAAAP1AFAAAAAAAAAcIPAABgAQAAEJluoyy84j8C9MTlARriPwAAAD9QBQAAAAAAAAHDDwAAYAEAAG6HjqxawuI/bFtOjAoJ4j8AAAA/cQUAAAAAAAABxA8AAGABAACoSTvlD8biP9bC1zIT+OE/AAAAP3EFAAAAAAAAAcUPAABgAQAA9KEhhgHL4j/03aUsoN7hPwAAAD+BBQAAAAAAAAHGDwAAYAEAAAY4W+49zOI/FPlzJi3F4T8AAAA/gQUAAAAAAAABxw8AAGABAAAazpRWes3iPzQUQiC6q+E/AAAAP5AFAAAAAAAAAcgPAABgAQAAPvoHJ/PP4j/mPPeWjYXhPwAAAD+QBQAAAAAAAAHJDwAAYAEAACxkzr62zuI/ugsK5J5j4T8AAAA/sAUAAAAAAAAByg8AAGABAAAsZM6+ts7iP2g0v1pyPeE/AAAAP7AFAAAAAAAAAcsPAABgAQAAGs6UVnrN4j/0thb7BxPhPwAAAD+wBQAAAAAAAAHMDwAAYAEAAAY4W+49zOI/WJMQxV/k4D8AAAA/zwUAAAAAAAABzQ8AAGABAAAGOFvuPcziPy5iIxJxwuA/AAAAP88FAAAAAAAAAc4PAABgAQAAzHWutYjI4j9MffEL/qjgPwAAAD/PBQAAAAAAAAHPDwAAYAEAAKhJO+UPxuI/IkwEWQ+H4D8AAAA/3gUAAAAAAAAB0A8AAGABAACCHcgUl8PiP9B0uc/iYOA/AAAAP94FAAAAAAAAAdEPAABgAQAASFsb3OG/4j/M6SnzMUPgPwAAAD/+BQAAAAAAAAHSDwAAYAEAABCZbqMsvOI/EKtVw/wt4D8AAAA//gUAAAAAAAAB0w8AAGABAADqbPvSs7niP8ZemhaBJeA/AAAAP/4FAAAAAAAAAdQPAABgAQAAxECIAju34j9UbIGTxxjgPwAAAD/+BQAAAAAAAAHVDwAAYAEAAIp+28mFs+I/5HloEA4M4D8AAAA/DQYAAAAAAAAB1g8AAGABAAB46KFhSbLiP+gOnxqp/t8/AAAAPw0GAAAAAAAAAdcPAABgAQAABmRI8N6q4j8IKm0UNuXfPwAAAD8tBgAAAAAAAAHYDwAAYAEAAMyhm7cpp+I/VHYowbHt3z8AAAA/LQYAAAAAAAAB2Q8AAGABAACASbUWOKLiPyhFOw7Dy98/AAAAPzwGAAAAAAAAAdoPAABgAQAAWh1CRr+f4j+QrMS0y7rfPwAAAD88BgAAAAAAAAHbDwAAYAEAADTxznVGneI/SGAJCFCy3z8AAAA/TAYAAAAAAAAB3A8AAGABAAAOxVulzZriP7DHkq5Yod8/AAAAP0wGAAAAAAAAAd0PAABgAQAA6Jjo1FSY4j/U4mCo5YffPwAAAD9rBgAAAAAAAAHeDwAAYAEAAK7WO5yflOI/QErqTu523z8AAAA/awYAAAAAAAAB3w8AAGABAACIqsjLJpLiP6ixc/X2Zd8/AAAAP2sGAAAAAAAAAeAPAABgAQAAZH5V+62P4j+osXP19mXfPwAAAD+KBgAAAAAAAAHhDwAAYAEAAASQNfJ/ieI/XGW4SHtd3z8AAAA/igYAAAAAAAAB4g8AAGABAACSC9yAFYLiP5ybVDyVKt8/AAAAP4oGAAAAAAAAAeMPAABgAQAA6MTV1vV24j/w1p9w2qLePwAAAD+qBgAAAAAAAAHkDwAAYAEAAOjE1db1duI/8NafcNqi3j8AAAA/qgYAAAAAAAAB5Q8AAGABAADoxNXW9XbiP/DWn3Daot4/AAAAP6oGAAAAAAAAAeYPAABgAQAA6MTV1vV24j/w1p9w2qLePwAAAD+5BgAAAAAAAAHnDwAAYAEAAKKOKJf5Vuk/fOLyAA2F0D8AAAA/AAAAAAAAAAAB6A8AAGABAACijiiX+VbpP0jZoQTHts8/AAAAPx8AAAAAAAAAAekPAABgAQAAoo4ol/lW6T9I2aEEx7bPPwAAAD8fAAAAAAAAAAHqDwAAYAEAAKKOKJf5Vuk/SNmhBMe2zz8AAAA/HwAAAAAAAAAB6w8AAGABAACijiiX+VbpP0jZoQTHts8/AAAAPy8AAAAAAAAAAewPAABgAQAAoo4ol/lW6T9I2aEEx7bPPwAAAD8vAAAAAAAAAAHtDwAAYAEAAKKOKJf5Vuk/SNmhBMe2zz8AAAA/LwAAAAAAAAAB7g8AAGABAACijiiX+VbpP0jZoQTHts8/AAAAPy8AAAAAAAAAAe8PAABgAQAA5IX7gvxr6T/gI/r6jTDOPwAAAD9eAAAAAAAAAAHwDwAAYAEAAAqyblN1buk/4CP6+o0wzj8AAAA/XgAAAAAAAAAB8Q8AAGABAABEdBuMKnLpP+Aj+vqNMM4/AAAAP20AAAAAAAAAAfIPAABgAQAAaqCOXKN06T/gI/r6jTDOPwAAAD9tAAAAAAAAAAHzDwAAYAEAAJDMAS0cd+k/iOiuxki4zj8AAAA/jQAAAAAAAAAB9A8AAGABAACQzAEtHHfpP0iyEtMu684/AAAAP40AAAAAAAAAAfUPAABgAQAAkMwBLRx36T9IshLTLuvOPwAAAD+NAAAAAAAAAAH2DwAAYAEAAKJiO5VYeOk/mBTtOAwvzz8AAAA/jQAAAAAAAAAB9w8AAGABAAC2+HT9lHnpP1jeUEXyYc8/AAAAP40AAAAAAAAAAfgPAABgAQAAomI7lVh46T9Y3lBF8mHPPwAAAD+cAAAAAAAAAAH5DwAAYAEAAKJiO5VYeOk/WN5QRfJhzz8AAAA/nAAAAAAAAAAB+g8AAGABAACiYjuVWHjpP1jeUEXyYc8/AAAAP5wAAAAAAAAAAfsPAABgAQAAomI7lVh46T9Y3lBF8mHPPwAAAD+cAAAAAAAAAAH8DwAAYAEAAKJiO5VYeOk/WN5QRfJhzz8AAAA/uwAAAAAAAAAB/Q8AAGABAAAUE4IIZF7pPyiAGJsvQdA/AAAAP9sAAAAAAAAAAf4PAABgAQAAfGK1xoBU6T984vIADYXQPwAAAD/6AAAAAAAAAAH/DwAAYAEAANAbrxxhSek/tCn/bF3i0D8AAAA/+gAAAAAAAAABABAAAGABAAAAqTWiyDvpP+hwC9mtP9E/AAAAP/oAAAAAAAAAAQEQAABgAQAA9nMP73oq6T9sBNPxeaXRPwAAAD8KAQAAAAAAAAECEAAAYAEAAOw+6TstGek/gDARZD0c0j8AAAA/CgEAAAAAAAABAxAAAGABAADgCcOI3wfpP5hcT9YAk9I/AAAAPykBAAAAAAAAAQQQAABgAQAAsqgpBRn06D+wiI1IxAnTPwAAAD84AQAAAAAAAAEFEAAAYAEAAG6xVhkW3+g/PDJ0GvKq0z8AAAA/OAEAAAAAAAABBhAAAGABAADw99b0XcboP+z2KOasMtQ/AAAAPzgBAAAAAAAAAQcQAABgAQAAnGrKoB6w6D9IbyIF7LHUPwAAAD9IAQAAAAAAAAEIEAAAYAEAAICfaoWUneg/FE+lyjMg1T8AAAA/SAEAAAAAAAABCRAAAGABAABi1ApqCovoP5jibOP/hdU/AAAAP2cBAAAAAAAAAQoQAABgAQAA+LDErY5z6D/8WmYCPwXWPwAAAD9nAQAAAAAAAAELEAAAYAEAAHz3RInWWug/9GvWenWV1j8AAAA/ZwEAAAAAAAABDBAAAGABAAA6AHKd00XoPyyz4ubF8tY/AAAAP4YBAAAAAAAAAQ0QAABgAQAAVve+uv426D9g+u5SFlDXPwAAAD+GAQAAAAAAAAEOEAAAYAEAAISERUBmKeg/TPU/Euuk1z8AAAA/hgEAAAAAAAABDxAAAGABAADGpwUuCh3oPzjwkNG/+dc/AAAAP5UBAAAAAAAAARAQAABgAQAA4p5SSzUO6D8g6+GQlE7YPwAAAD+VAQAAAAAAAAEREAAAYAEAABAs2dCcAOg/WDLu/OSr2D8AAAA/tAEAAAAAAAABEhAAAGABAACMEUb39ffnP7SUyGLC79g/AAAAP7QBAAAAAAAAARMQAABgAQAALCMm7sfx5z8I96LInzPZPwAAAD+0AQAAAAAAAAEUEAAAYAEAAOLKP03W7Oc/EA3CgQFv2T8AAAA/1AEAAAAAAAABFRAAAGABAACoCJMUIennP9TWJY7nodk/AAAAP9QBAAAAAAAAARYQAABgAQAAcEbm22vl5z/c7ERHSd3ZPwAAAD/UAQAAAAAAAAEXEAAAYAEAACLu/zp64Oc/gJvaWaIp2j8AAAA/8wEAAAAAAAABGBAAAGABAADWlRmaiNvnPyBKcGz7ddo/AAAAP/MBAAAAAAAAARkQAABgAQAAxP/fMUza5z8MRcEr0MraPwAAAD/zAQAAAAAAAAEaEAAAYAEAAFB7hsDh0uc/rPNWPikX2z8AAAA/AwIAAAAAAAABGxAAAGABAABQe4bA4dLnP6zzVj4pF9s/AAAAPwMCAAAAAAAAARwQAABgAQAAUHuGwOHS5z+s81Y+KRfbPwAAAD8DAgAAAAAAAAEdEAAAYAEAAFB7hsDh0uc/rPNWPikX2z8AAAA/IgIAAAAAAAABHhAAAGABAADGEnZrtBbpP0BJoFhkbqI/AAAAPwAAAAAAAAAAAR8QAABgAQAAxhJ2a7QW6T9ASaBYZG6iPwAAAD8fAAAAAAAAAAEgEAAAYAEAAMYSdmu0Fuk/QEmgWGRuoj8AAAA/HwAAAAAAAAABIRAAAGABAADGEnZrtBbpP0BJoFhkbqI/AAAAPz4AAAAAAAAAASIQAABgAQAAxhJ2a7QW6T9ASaBYZG6iPwAAAD8+AAAAAAAAAAEjEAAAYAEAAMYSdmu0Fuk/QEmgWGRuoj8AAAA/PgAAAAAAAAABJBAAAGABAADGEnZrtBbpP0BJoFhkbqI/AAAAPz4AAAAAAAAAASUQAABgAQAAghujf7EB6T8g1C81FYyWPwAAAD9eAAAAAAAAAAEmEAAAYAEAABCXSQ5H+ug/IIYR0uT0lD8AAAA/XgAAAAAAAAABJxAAAGABAABkUENkJ+/oP4DBXAYqbZQ/AAAAP20AAAAAAAAAASgQAABgAQAAzp92IkTl6D/A/Kc6b+WTPwAAAD9tAAAAAAAAAAEpEAAAYAEAABDDNhDo2Og/oHM+o/nVkj8AAAA/fQAAAAAAAAABKhAAAGABAABkfDBmyM3oPyA48260XZM/AAAAP30AAAAAAAAAASsQAABgAQAAbN1DG7e96D8g1C81FYyWPwAAAD+cAAAAAAAAAAEsEAAAYAEAAHY+V9Clreg/4Ku3L7symT8AAAA/nAAAAAAAAAABLRAAAGABAACSNaTt0J7oP0DRXY2RcJ0/AAAAP5wAAAAAAAAAAS4QAABgAQAAwMIqcziR6D8w1PLDmwugPwAAAD+7AAAAAAAAAAEvEAAAYAEAAPBPsfifg+g/kKt6vkGyoj8AAAA/uwAAAAAAAAABMBAAAGABAAAe3Td+B3boP4AgKFMKFaU/AAAAP7sAAAAAAAAAATEQAABgAQAAdJYx1Odq6D+wvGQZa0OoPwAAAD/bAAAAAAAAAAEyEAAAYAEAAJCNfvESXOg/UKioFr6WqT8AAAA/2wAAAAAAAAABMxAAAGABAADQsD7ftk/oPwDiCndBgaw/AAAAP9sAAAAAAAAAATQQAABgAQAAJmo4NZdE6D9guZJx5yevPwAAAD/qAAAAAAAAAAE1EAAAYAEAAKJPpVvwO+g/GA3CgQFvsT8AAAA/6gAAAAAAAAABNhAAAGABAAB6IzKLdznoPxBb4OQxBrM/AAAAPwgBAAAAAAAAATcQAABgAQAAaI34Ijs46D+gFTcvlje0PwAAAD8IAQAAAAAAAAE4EAAAYAEAAGiN+CI7OOg/oGNVksbOtT8AAAA/CAEAAAAAAAABORAAAGABAAC05d7DLD3oP/Dsvik83rY/AAAAPygBAAAAAAAAAToQAABgAQAA2hFSlKU/6D9QdijBse23PwAAAD8oAQAAAAAAAAE7EAAAYAEAABTU/sxaQ+g/gM6kpTjbuD8AAAA/KAEAAAAAAAABPBAAAGABAACEWFg+xUroP+BXDj2u6rk/AAAAP0cBAAAAAAAAAT0QAABgAQAA9tyxry9S6D/gfp1uRra6PwAAAD9HAQAAAAAAAAE+EAAAYAEAAJCNfvESXOg/QAgHBrzFuz8AAAA/RwEAAAAAAAABPxAAAGABAAAoPksz9mXoPxD+qIRlb7w/AAAAP2YBAAAAAAAAAUAQAABgAQAArFjeDJ1u6D9AL5Y3VJG8PwAAAD9mAQAAAAAAAAFBEAAAYAEAAGo1Hh/5eug/QC+WN1SRvD8AAAA/ZgEAAAAAAAABQhAAAGABAABi1ApqCovoP5CRcJ0x1bw/AAAAP3YBAAAAAAAAAUMQAABgAQAAILFKfGaX6D/g80oDDxm9PwAAAD92AQAAAAAAAAFEEAAAYAEAAN6Nio7Co+g/EP6ohGVvvD8AAAA/lQEAAAAAAAABRRAAAGABAABQEuT/LKvoP0AIBwa8xbs/AAAAP5UBAAAAAAAAAUYQAABgAQAArgAECVux6D9gEmWHEhy7PwAAAD+VAQAAAAAAAAFHEAAAYAEAAH5zfYPzvug/cOvVVXpQuj8AAAA/tAEAAAAAAAABSBAAAGABAAAquoMtE8roPzCTWXHzYrk/AAAAP7QBAAAAAAAAAUkQAABgAQAA1gCK1zLV6D8AO92MbHW4PwAAAD+0AQAAAAAAAAFKEAAAYAEAAFobHbHZ3eg/gICGQghEtz8AAAA/1AEAAAAAAAABSxAAAGABAADOn3YiROXoPwDGL/ijErY/AAAAP9QBAAAAAAAAAUwQAABgAQAALo6WK3Lr6D+AC9mtP+G0PwAAAD/UAQAAAAAAAAFNEAAAYAEAAHjmfMxj8Og/EIJvFsrRsz8AAAA/8wEAAAAAAAABThAAAGABAAD+ABCmCvnoP5DHGMxloLI/AAAAP/MBAAAAAAAAAU8QAABgAQAAboVpF3UA6T8YDcKBAW+xPwAAAD/zAQAAAAAAAAFQEAAAYAEAAM5ziSCjBuk/kFJrN509sD8AAAA/EgIAAAAAAAABURAAAGABAAAazG/BlAvpP7DNTnSU1K0/AAAAPxICAAAAAAAAAVIQAABgAQAAVI4c+kkP6T9gROXcHsWsPwAAAD8SAgAAAAAAAAFTEAAAYAEAAKDmAps7FOk/YB1Wq4b5qz8AAAA/IgIAAAAAAAABVBAAAGABAADsPuk7LRnpP1DPN0hWYqo/AAAAPyICAAAAAAAAAVUQAABgAQAA/tQipGka6T/ACoN8m9qpPwAAAD9BAgAAAAAAAAFWEAAAYAEAABJrXAymG+k/YIEZ5SXLqD8AAAA/QQIAAAAAAAABVxAAAGABAAASa1wMphvpP2CBGeUly6g/AAAAP0ECAAAAAAAAAVgQAABgAQAAEmtcDKYb6T9ggRnlJcuoPwAAAD9gAgAAAAAAAAFZEAAAYAEAABJrXAymG+k/YIEZ5SXLqD8AAAA/YAIAAAAAAAABWhAAAGABAAASa1wMphvpP2CBGeUly6g/AAAAP2ACAAAAAAAAAVsQAABgAQAAEmtcDKYb6T9ggRnlJcuoPwAAAD9/AgAAAAAAAAFcEAAAYAEAABJrXAymG+k/YIEZ5SXLqD8AAAA/fwIAAAAAAAABXRAAAGABAAASa1wMphvpP2CBGeUly6g/AAAAP38CAAAAAAAAAV4QAABgAQAAEmtcDKYb6T9ggRnlJcuoPwAAAD9/AgAAAAAAAAFfEAAAYAEAAIxQyTL/Euk/aCF+hK4bsD8AAAA/jwIAAAAAAAABYBAAAGABAADGEnZrtBbpP2BvnOfesrE/AAAAP64CAAAAAAAAAWEQAABgAQAA2Kiv0/AX6T+Q7qf9/WuzPwAAAD+uAgAAAAAAAAFiEAAAYAEAAP7UIqRpGuk/INCNefpotT8AAAA/rgIAAAAAAAABYxAAAGABAADYqK/T8BfpPyBFOw7Dy7c/AAAAP84CAAAAAAAAAWQQAABgAQAAsnw8A3gV6T+Q9TPX0Ka5PwAAAD/OAgAAAAAAAAFlEAAAYAEAAMYSdmu0Fuk/wJvOHogrvD8AAAA/zgIAAAAAAAABZhAAAGABAACyfDwDeBXpPyBzVhku0r4/AAAAP+0CAAAAAAAAAWcQAABgAQAAerqPysIR6T/owhSkjHjAPwAAAD/tAgAAAAAAAAFoEAAAYAEAAED44pENDuk/MEfP+tbcwT8AAAA/7QIAAAAAAAABaRAAAGABAAAazG/BlAvpP7ABJkU7DsM/AAAAPwwDAAAAAAAAAWoQAABgAQAACDY2WVgK6T/IVPPollDEPwAAAD8MAwAAAAAAAAFrEAAAYAEAAM5ziSCjBuk/IN5cgAxgxT8AAAA/DAMAAAAAAAABbBAAAGABAAC63U+4ZgXpP2g7iKW++MU/AAAAPxoDAAAAAAAAAW0QAABgAQAAut1PuGYF6T/AxPE8NAjHPwAAAD8aAwAAAAAAAAFuEAAAYAEAAKhHFlAqBOk/wOuAbszTxz8AAAA/OQMAAAAAAAABbxAAAGABAACWsdzn7QLpPwBJrJN+bMg/AAAAPzkDAAAAAAAAAXAQAABgAQAAlrHc5+0C6T9Apte4MAXJPwAAAD85AwAAAAAAAAFxEAAAYAEAAKhHFlAqBOk/MKEoeAVayT8AAAA/WAMAAAAAAAABchAAAGABAACoRxZQKgTpP7g08JDRv8k/AAAAP1gDAAAAAAAAAXMQAABgAQAAqEcWUCoE6T9IzWbqyNDJPwAAAD9YAwAAAAAAAAF0EAAAYAEAAJax3OftAuk/SM1m6sjQyT8AAAA/dwMAAAAAAAABdRAAAGABAACWsdzn7QLpP0jNZurI0Mk/AAAAP3cDAAAAAAAAAXYQAABgAQAAlrHc5+0C6T9IzWbqyNDJPwAAAD93AwAAAAAAAAF3EAAAYAEAAJax3OftAuk/SM1m6sjQyT8AAAA/dwMAAAAAAAABeBAAAGABAAAcoqdU2e7iP7bkerIGmOA/AAAAPwAAAAAAAAAAAXkQAABgAQAAHKKnVNnu4j+25HqyBpjgPwAAAD8fAAAAAAAAAAF6EAAAYAEAAByip1TZ7uI/tuR6sgaY4D8AAAA/HwAAAAAAAAABexAAAGABAAAcoqdU2e7iP7bkerIGmOA/AAAAPx8AAAAAAAAAAXwQAABgAQAAHKKnVNnu4j+25HqyBpjgPwAAAD8+AAAAAAAAAAF9EAAAYAEAAByip1TZ7uI/tuR6sgaY4D8AAAA/PgAAAAAAAAABfhAAAGABAAAcoqdU2e7iP7bkerIGmOA/AAAAPz4AAAAAAAAAAX8QAABgAQAAHKKnVNnu4j+25HqyBpjgPwAAAD8+AAAAAAAAAAGAEAAAYAEAAByip1TZ7uI/tuR6sgaY4D8AAAA/PgAAAAAAAAABgRAAAGABAAByL7SoGAXjP7xvCo+3teA/AAAAP14AAAAAAAAAAYIQAABgAQAAqvFg4c0I4z8GvMU7M77gPwAAAD99AAAAAAAAAAGDEAAAYAEAAAjggOr7DuM/BrzFOzO+4D8AAAA/fQAAAAAAAAABhBAAAGABAABUOGeL7RPjP+AVaGX1ueA/AAAAP30AAAAAAAAAAYUQAABgAQAAoJBNLN8Y4z+Yyay4ebHgPwAAAD+NAAAAAAAAAAGGEAAAYAEAAO7oM83QHeM/TH3xC/6o4D8AAAA/jQAAAAAAAAABhxAAAGABAABgbY0+OyXjPwAxNl+CoOA/AAAAP6wAAAAAAAAAAYgQAABgAQAAvlutR2kr4z+25HqyBpjgPwAAAD+sAAAAAAAAAAGJEAAAYAEAADDgBrnTMuM/kj4d3MiT4D8AAAA/rAAAAAAAAAABihAAAGABAAC2+pmSejvjP0byYS9Ni+A/AAAAP8sAAAAAAAAAAYsQAABgAQAAAFOAM2xA4z8iTARZD4fgPwAAAD/LAAAAAAAAAAGMEAAAYAEAAGBBoDyaRuM//KWmgtGC4D8AAAA/ywAAAAAAAAABjRAAAGABAACsmYbdi0vjP7JZ69VVeuA/AAAAP+oAAAAAAAAAAY4QAABgAQAA+PFsfn1Q4z/W/0isk37gPwAAAD/qAAAAAAAAAAGPEAAAYAEAAGp2xu/nV+M//KWmgtGC4D8AAAA/6gAAAAAAAAABkBAAAGABAADc+h9hUl/jPyJMBFkPh+A/AAAAP/oAAAAAAAAAAZEQAABgAQAAYhWzOvln4z9G8mEvTYvgPwAAAD/6AAAAAAAAAAGSEAAAYAEAAOYvRhSgcOM/bJi/BYuP4D8AAAA/GQEAAAAAAAABkxAAAGABAAB+4BJWg3rjP7bkerIGmOA/AAAAPxkBAAAAAAAAAZQQAABgAQAAFpHfl2aE4z+25HqyBpjgPwAAAD8ZAQAAAAAAAAGVEAAAYAEAAMLX5UGGj+M/tuR6sgaY4D8AAAA/OAEAAAAAAAABlhAAAGABAABaiLKDaZnjP9yK2IhEnOA/AAAAPzgBAAAAAAAAAZcQAABgAQAA4KJFXRCi4z9wI0/iO63gPwAAAD84AQAAAAAAAAGYEAAAYAEAAFInn856qeM/vG8Kj7e14D8AAAA/WAEAAAAAAAABmRAAAGABAADEq/g/5bDjP1QIgeiuxuA/AAAAP1gBAAAAAAAAAZoQAABgAQAAIpoYSRO34z/E+plraNPgPwAAAD9YAQAAAAAAAAGbEAAAYAEAAG7y/ukEvOM/nlQ8lSrP4D8AAAA/dwEAAAAAAAABnBAAAGABAADM4B7zMsLjP8T6mWto0+A/AAAAP3cBAAAAAAAAAZ0QAABgAQAABqPLK+jF4z8OR1UY5NvgPwAAAD93AQAAAAAAAAGeEAAAYAEAAGSR6zQWzOM/NO2y7iHg4D8AAAA/hQEAAAAAAAABnxAAAGABAADEfws+RNLjPzTtsu4h4OA/AAAAP4UBAAAAAAAAAaAQAABgAQAA/kG4dvnV4z9YkxDFX+TgPwAAAD+kAQAAAAAAAAGhEAAAYAEAAHDGEehj3eM/WJMQxV/k4D8AAAA/pAEAAAAAAAABohAAAGABAAC8HviIVeLjP345bpud6OA/AAAAP6QBAAAAAAAAAaMQAABgAQAALqNR+r/p4z9YkxDFX+TgPwAAAD/DAQAAAAAAAAGkEAAAYAEAAHr7N5ux7uM/fjlum53o4D8AAAA/wwEAAAAAAAABpRAAAGABAAASrATdlPjjP6Lfy3Hb7OA/AAAAP8MBAAAAAAAAAaYQAABgAQAAvPIKh7QD5D/KhSlIGfHgPwAAAD/iAQAAAAAAAAGnEAAAYAEAAFSj18iXDeQ/7iuHHlf14D8AAAA/4gEAAAAAAAABqBAAAGABAAAA6t1ytxjkP+4rhx5X9eA/AAAAP+IBAAAAAAAAAakQAABgAQAAvsYdhRMl5D9eHqChEALhPwAAAD/yAQAAAAAAAAGqEAAAYAEAAGgNJC8zMOQ/9LYW+wcT4T8AAAA/8gEAAAAAAAABqxAAAGABAACYbr2y+UPkPxhddNFFF+E/AAAAPxECAAAAAAAAAawQAABgAQAAtjkdzoNW5D9kqS9+wR/hPwAAAD8RAgAAAAAAAAGtEAAAYAEAAHQWXeDfYuQ/rvXqKj0o4T8AAAA/IQIAAAAAAAABrhAAAGABAAAeXWOK/23kPx7oA672NOE/AAAAPyECAAAAAAAAAa8QAABgAQAApHf2Y6Z25D9oNL9acj3hPwAAAD8wAgAAAAAAAAGwEAAAYAEAAAJmFm3UfOQ/tIB6B+5F4T8AAAA/MAIAAAAAAAABsRAAAGABAABQvvwNxoHkP/7MNbRpTuE/AAAAP1ACAAAAAAAAAbIQAABgAQAAmhbjrreG5D9KGfFg5VbhPwAAAD9QAgAAAAAAAAGzEAAAYAEAANTYj+dsiuQ/br9ONyNb4T8AAAA/UAIAAAAAAAABtBAAAGABAAA0x6/wmpDkP26/TjcjW+E/AAAAP28CAAAAAAAAAbUQAABgAQAAgB+WkYyV5D+WZawNYV/hPwAAAD9vAgAAAAAAAAG2EAAAYAEAAN4Ntpq6m+Q/JHOTiqdS4T8AAAA/bwIAAAAAAAABtxAAAGABAABkKEl0YaTkP/7MNbRpTuE/AAAAP44CAAAAAAAAAbgQAABgAQAAIgWJhr2w5D/+zDW0aU7hPwAAAD+OAgAAAAAAAAG5EAAAYAEAAKYfHGBkueQ//sw1tGlO4T8AAAA/jgIAAAAAAAABuhAAAGABAAAqOq85C8LkPyRzk4qnUuE/AAAAP54CAAAAAAAAAbsQAABgAQAA6hbvS2fO5D+6CwrknmPhPwAAAD+eAgAAAAAAAAG8EAAAYAEAALqJaMb/2+Q/Kv4iZ1hw4T8AAAA/vQIAAAAAAAABvRAAAGABAADEvo55Te3kP8CWmcBPgeE/AAAAP70CAAAAAAAAAb4QAABgAQAAzvO0LJv+5D/mPPeWjYXhPwAAAD+9AgAAAAAAAAG/EAAAYAEAANoo29/oD+U/5jz3lo2F4T8AAAA/3AIAAAAAAAABwBAAAGABAADiXQGTNiHlPzCJskMJjuE/AAAAP9wCAAAAAAAAAcEQAABgAQAAojpBpZIt5T8wibJDCY7hPwAAAD/cAgAAAAAAAAHCEAAAYAEAADrrDed1N+U/Vi8QGkeS4T8AAAA/7AIAAAAAAAABwxAAAGABAAC+BaHAHEDlP557y8bCmuE/AAAAP+wCAAAAAAAAAcQQAABgAQAAMIr6MYdH5T/GISmdAJ/hPwAAAD8LAwAAAAAAAAHFEAAAYAEAAJB4Gju1TeU/xiEpnQCf4T8AAAA/CwMAAAAAAAABxhAAAGABAADc0ADcplLlPxBu5El8p+E/AAAAPwsDAAAAAAAAAccQAABgAQAAFpOtFFxW5T80FEIguqvhPwAAAD8qAwAAAAAAAAHIEAAAYAEAAHSBzR2KXOU/pgZbo3O44T8AAAA/KgMAAAAAAAAByRAAAGABAADmBSeP9GPlP/BSFlDvwOE/AAAAPyoDAAAAAAAAAcoQAABgAQAAWIqAAF9r5T9iRS/TqM3hPwAAAD9KAwAAAAAAAAHLEAAAYAEAAMgO2nHJcuU/qpHqfyTW4T8AAAA/SgMAAAAAAAABzBAAAGABAAA6kzPjM3rlP/TdpSyg3uE/AAAAP0oDAAAAAAAAAc0QAABgAQAA1EMAJReE5T8chAMD3uLhPwAAAD9ZAwAAAAAAAAHOEAAAYAEAAKS2eZ+vkeU/9N2lLKDe4T8AAAA/WQMAAAAAAAABzxAAAGABAACcVWbqwKHlP9A3SFZi2uE/AAAAP3kDAAAAAAAAAdAQAABgAQAAkvRSNdKx5T+G64yp5tHhPwAAAD95AwAAAAAAAAHREAAAYAEAAIqTP4DjweU/9N2lLKDe4T8AAAA/iAMAAAAAAAAB0hAAAGABAACUyGUzMdPlP9A3SFZi2uE/AAAAP4gDAAAAAAAAAdMQAABgAQAAjGdSfkLj5T+G64yp5tHhPwAAAD+YAwAAAAAAAAHUEAAAYAEAADauWChi7uU/YkUv06jN4T8AAAA/mAMAAAAAAAAB1RAAAGABAADg9F7SgfnlPxT5cyYtxeE/AAAAP7cDAAAAAAAAAdYQAABgAQAAZg/yqygC5j/KrLh5sbzhPwAAAD+3AwAAAAAAAAHXEAAAYAEAAOwphYXPCuY/pgZbo3O44T8AAAA/twMAAAAAAAAB2BAAAGABAABert72ORLmP6YGW6NzuOE/AAAAP8cDAAAAAAAAAdkQAABgAQAAqgbFlysX5j/KrLh5sbzhPwAAAD/HAwAAAAAAAAHaEAAAYAEAABqLHgmWHuY/pgZbo3O44T8AAAA/5gMAAAAAAAAB2xAAAGABAADG0SSztSnmP8qsuHmxvOE/AAAAP+YDAAAAAAAAAdwQAABgAQAAhK5kxRE25j8U+XMmLcXhPwAAAD/2AwAAAAAAAAHdEAAAYAEAAHxNURAjRuY/FPlzJi3F4T8AAAA/9gMAAAAAAAAB3hAAAGABAABy7D1bNFbmPzyf0fxqyeE/AAAAPwUEAAAAAAAAAd8QAABgAQAAyHlKr3Ns5j9iRS/TqM3hPwAAAD8FBAAAAAAAAAHgEAAAYAEAANSucGLBfeY/8FIWUO/A4T8AAAA/JAQAAAAAAAAB4RAAAGABAAAYpkNOxJLmP8qsuHmxvOE/AAAAPyQEAAAAAAAAAeIQAABgAQAADkUwmdWi5j+CYP3MNbThPwAAAD80BAAAAAAAAAHjEAAAYAEAAKT1/Nq4rOY/EG7kSXyn4T8AAAA/NAQAAAAAAAAB5BAAAGABAAAYelZMI7TmPzQUQiC6q+E/AAAAP0QEAAAAAAAAAeUQAABgAQAAdmh2VVG65j/sx4ZzPqPhPwAAAD9EBAAAAAAAAAHmEAAAYAEAANZWll5/wOY/EG7kSXyn4T8AAAA/UwQAAAAAAAAB5xAAAGABAAA0RbZnrcbmPzQUQiC6q+E/AAAAP1MEAAAAAAAAAegQAABgAQAAgJ2cCJ/L5j/sx4ZzPqPhPwAAAD9zBAAAAAAAAAHpEAAAYAEAALpfSUFUz+Y/7MeGcz6j4T8AAAA/cwQAAAAAAAAB6hAAAGABAADyIfZ5CdPmP3rVbfCEluE/AAAAP4IEAAAAAAAAAesQAABgAQAAGE5pSoLV5j961W3whJbhPwAAAD+CBAAAAAAAAAHsEAAAYAEAAFIQFoM32eY/Vi8QGkeS4T8AAAA/ggQAAAAAAAAB7RAAAGABAACw/jWMZd/mP+Y895aNheE/AAAAP5IEAAAAAAAAAe4QAABgAQAA6sDixBrj5j/AlpnAT4HhPwAAAD+SBAAAAAAAAAHvEAAAYAEAAPxWHC1X5OY/mvA76hF94T8AAAA/sQQAAAAAAAAB8BAAAGABAAD8VhwtV+TmP8CWmcBPgeE/AAAAP7EEAAAAAAAAAfEQAABgAQAA/FYcLVfk5j9QpIA9lnThPwAAAD+xBAAAAAAAAAHyEAAAYAEAAOrA4sQa4+Y/+EGm17gw4T8AAAA/0AQAAAAAAAAB8xAAAGABAADqwOLEGuPmP/hBpte4MOE/AAAAP9AEAAAAAAAAAfQQAABgAQAA6sDixBrj5j/4QabXuDDhPwAAAD/QBAAAAAAAAAH1EAAAYAEAAOrA4sQa4+Y/+EGm17gw4T8AAAA/8AQAAAAAAAAB9hAAAGABAADKMNp9c+XLP+TAgLd4Z94/AAAAPwAAAAAAAAAAAfcQAABgAQAAyjDafXPlyz/kwIC3eGfePwAAAD8QAAAAAAAAAAH4EAAAYAEAAMow2n1z5cs/5MCAt3hn3j8AAAA/EAAAAAAAAAAB+RAAAGABAADKMNp9c+XLP+TAgLd4Z94/AAAAPxAAAAAAAAAAAfoQAABgAQAAaG6ndua9yz8Uum7AmC3dPwAAAD8uAAAAAAAAAAH7EAAAYAEAANC92jQDtMs/IKn+R2Kd3D8AAAA/LgAAAAAAAAAB/BAAAGABAACEZfSTEa/LP9hL0yKwBNw/AAAAPy4AAAAAAAAAAf0QAABgAQAA7LQnUi6lyz/kOmOqeXTbPwAAAD8+AAAAAAAAAAH+EAAAYAEAAFQEWxBLm8s/zA4lOLb92j8AAAA/PgAAAAAAAAAB/xAAAGABAABUBFsQS5vLP2yWKxl3fto/AAAAP10AAAAAAAAAAQARAABgAQAAJqPBjISHyz+gtqhTLxDaPwAAAD9dAAAAAAAAAAEBEQAAYAEAANpK2+uSgss/tLtXlFq72T8AAAA/bAAAAAAAAAABAhEAAGABAADaStvrkoLLP6ilONv4f9k/AAAAP2wAAAAAAAAAAQMRAABgAQAA9kEoCb5zyz8wKJB7jlXZPwAAAD98AAAAAAAAAAEEEQAAYAEAAKbpQWjMbss/vKrnGyQr2T8AAAA/fAAAAAAAAAABBREAAGABAAASOXUm6WTLP2RIDbZG59g/AAAAP5sAAAAAAAAAAQYRAABgAQAALDDCQxRWyz94Tbz2cZLYPwAAAD+bAAAAAAAAAAEHEQAAYAEAAPzOKMBNQss/rG05MSok2D8AAAA/mwAAAAAAAAABCBEAAGABAAAYxnXdeDPLP3gmLcXZxtc/AAAAP7sAAAAAAAAAAQkRAABgAQAAnAz2uMAayz/0kmWsDWHXPwAAAD+7AAAAAAAAAAEKEQAAYAEAAB5TdpQIAss/dP+dk0H71j8AAAA/uwAAAAAAAAABCxEAAGABAADS+o/zFv3KP/Rr1np1ldY/AAAAP8oAAAAAAAAAAQwRAABgAQAA7vHcEELuyj8EcYW7oEDWPwAAAD/KAAAAAAAAAAENEQAAYAEAAFhBEM9e5Mo//FpmAj8F1j8AAAA/6QAAAAAAAAABDhEAAGABAADu8dwQQu7KP/BER0ndydU/AAAAP+kAAAAAAAAAAQ8RAABgAQAA7vHcEELuyj9YrNDv5bjVPwAAAD/pAAAAAAAAAAEQEQAAYAEAADpKw7Ez88o/EGAVQ2qw1T8AAAA/CQEAAAAAAAABEREAAGABAACKoqlSJfjKPxBgFUNqsNU/AAAAPwkBAAAAAAAAARIRAABgAQAAuAND1usLyz84kQL2WNLVPwAAAD8JAQAAAAAAAAETEQAAYAEAABjGdd14M8s/0Cl5T1Dj1T8AAAA/KAEAAAAAAAABFBEAAGABAABekVvH2mnLPxx2NPzL69U/AAAAPygBAAAAAAAAARURAABgAQAAoFxBsTygyz+wDqtVw/zVPwAAAD8oAQAAAAAAAAEWEQAAYAEAAH7Y89yB4Ms/RKchr7oN1j8AAAA/OAEAAAAAAAABFxEAAGABAADwBHNKqirMP3DYDmKpL9Y/AAAAPzgBAAAAAAAAARgRAABgAQAAsonYWMR5zD+YCfwUmFHWPwAAAD9XAQAAAAAAAAEZEQAAYAEAANpdcSX7vsw/FIekdAJ81j8AAAA/VwEAAAAAAAABGhEAAGABAAC22SNRQP/MP8g66ceGc9Y/AAAAP1cBAAAAAAAAARsRAABgAQAA+qQJO6I1zT8Uh6R0AnzWPwAAAD92AQAAAAAAAAEcEQAAYAEAANggvGbndc0/gO4tGwtr1j8AAAA/dgEAAAAAAAABHREAAGABAACynG6SLLbNPwRxhbugQNY/AAAAP3YBAAAAAAAAAR4RAABgAQAAWCqHgxsUzj/cP5gIsh7WPwAAAD+VAQAAAAAAAAEfEQAAYAEAAJZobLbte84//FpmAj8F1j8AAAA/lQEAAAAAAAABIBEAAGABAAC0rwTMlPLOP0SnIa+6DdY/AAAAP5UBAAAAAAAAASERAABgAQAADuU2HJJLzz+M89xbNhbWPwAAAD+1AQAAAAAAAAEiEQAAYAEAAIIRtom6lc8/3D+YCLIe1j8AAAA/tQEAAAAAAAABIxEAAGABAABejWi1/9XPP7gkyg4lONY/AAAAP7UBAAAAAAAAASQRAABgAQAAn4SNcCIL0D9QvUBoHEnWPwAAAD/UAQAAAAAAAAElEQAAYAEAAGWW8zXMKNA/mAn8FJhR1j8AAAA/1AEAAAAAAAABJhEAAGABAADjT3NahEHQPwRxhbugQNY/AAAAP9QBAAAAAAAAAScRAABgAQAA0Y1M8KZh0D9w2A5iqS/WPwAAAD/jAQAAAAAAAAEoEQAAYAEAAL/LJYbJgdA/3D+YCLIe1j8AAAA/4wEAAAAAAAABKREAAGABAABp5j4uSK7QP0SnIa+6DdY/AAAAPwMCAAAAAAAAASoRAABgAQAAbY5kKgbx0D/8WmYCPwXWPwAAAD8DAgAAAAAAAAErEQAAYAEAAGUBZHN2ItE/jPPcWzYW1j8AAAA/AwIAAAAAAAABLBEAAGABAADr7wlLfEzRP4zz3Fs2FtY/AAAAPyICAAAAAAAAAS0RAABgAQAAZ6mJbzRl0T8kjFO1LSfWPwAAAD8iAgAAAAAAAAEuEQAAYAEAAL82lsNze9E/uCTKDiU41j8AAAA/IgIAAAAAAAABLxEAAGABAADHa7x2wYzRP7gkyg4lONY/AAAAPzICAAAAAAAAATARAABgAQAA0aDiKQ+e0T9w2A5iqS/WPwAAAD8yAgAAAAAAAAExEQAAYAEAALWplQzkrNE/jPPcWzYW1j8AAAA/XwIAAAAAAAABMhEAAGABAAANN6JgI8PRP0SnIa+6DdY/AAAAP18CAAAAAAAAATMRAABgAQAAFWzIE3HU0T8cdjT8y+vVPwAAAD9uAgAAAAAAAAE0EQAAYAEAAN99Ltka8tE/hN29otTa1T8AAAA/bgIAAAAAAAABNREAAGABAADz53o/thTSP9ApeU9Q49U/AAAAP34CAAAAAAAAATYRAABgAQAAnQKU5zRB0j/QKXlPUOPVPwAAAD9+AgAAAAAAAAE3EQAAYAEAAEsdrY+zbdI/HHY0/Mvr1T8AAAA/nQIAAAAAAAABOBEAAGABAACHs2zGx5LSP2TC76hH9NU/AAAAP50CAAAAAAAAATkRAABgAQAAdfFFXOqy0j+wDqtVw/zVPwAAAD+dAgAAAAAAAAE6EQAAYAEAAO+qxYCiy9I/RKchr7oN1j8AAAA/vQIAAAAAAAABOxEAAGABAAAfDF8Ead/SP7AOq1XD/NU/AAAAP70CAAAAAAAAATwRAABgAQAAK0GFt7bw0j9kwu+oR/TVPwAAAD+9AgAAAAAAAAE9EQAAYAEAAFuiHjt9BNM/sA6rVcP81T8AAAA/3AIAAAAAAAABPhEAAGABAABj10TuyhXTP/xaZgI/BdY/AAAAP9wCAAAAAAAAAT8RAABgAQAAbwxroRgn0z8cdjT8y+vVPwAAAD/cAgAAAAAAAAFAEQAAYAEAAOnF6sXQP9M/0Cl5T1Dj1T8AAAA/6wIAAAAAAAABQREAAGABAAD/LzcsbGLTP6T4i5xhwdU/AAAAP+sCAAAAAAAAAUIRAABgAQAAaSeQ5kab0z8QYBVDarDVPwAAAD8LAwAAAAAAAAFDEQAAYAEAAB93z0ET2dM/EGAVQ2qw1T8AAAA/CwMAAAAAAAABRBEAAGABAABjQrUrdQ/UP1is0O/luNU/AAAAPwsDAAAAAAAAAUURAABgAQAAEV3O0/M71D+k+IucYcHVPwAAAD8aAwAAAAAAAAFGEQAAYAEAAEvzjQoIYdQ/8ERHSd3J1T8AAAA/GgMAAAAAAAABRxEAAGABAAATBfTPsX7UP4TdvaLU2tU/AAAAPzoDAAAAAAAAAUgRAABgAQAAAUPNZdSe1D84kQL2WNLVPwAAAD86AwAAAAAAAAFJEQAAYAEAAO+Apvv2vtQ/pPiLnGHB1T8AAAA/SQMAAAAAAAABShEAAGABAAApF2YyC+TUP8QTWpbup9U/AAAAP0kDAAAAAAAAAUsRAABgAQAA1TF/2okQ1T8we+M895bVPwAAAD9ZAwAAAAAAAAFMEQAAYAEAABn9ZMTrRtU/BEr2iQh11T8AAAA/WQMAAAAAAAABTREAAGABAABdyEquTX3VPwRK9okIddU/AAAAP3gDAAAAAAAAAU4RAABgAQAAe2e9xzax1T8ESvaJCHXVPwAAAD94AwAAAAAAAAFPEQAAYAEAANsp8M7D2NU/BEr2iQh11T8AAAA/eAMAAAAAAAABUBEAAGABAADLZ8lk5vjVP1CWsTaEfdU/AAAAP5cDAAAAAAAAAVERAABgAQAARyFJiZ4R1j9QlrE2hH3VPwAAAD+XAwAAAAAAAAFSEQAAYAEAADVfIh/BMdY/mOJs4/+F1T8AAAA/lwMAAAAAAAABUxEAAGABAAC5Tcj2xlvWPwRK9okIddU/AAAAP7cDAAAAAAAAAVQRAABgAQAAl8l6Igyc1j+4/TrdjGzVPwAAAD+3AwAAAAAAAAFVEQAAYAEAAHVFLU5R3NY/cLF/MBFk1T8AAAA/twMAAAAAAAABVhEAAGABAAAFafnYpBfXPyRlxIOVW9U/AAAAP9YDAAAAAAAAAVcRAABgAQAA16+FUZxG1z8kZcSDlVvVPwAAAD/WAwAAAAAAAAFYEQAAYAEAABFGRYiwa9c/uP063Yxs1T8AAAA/1gMAAAAAAAABWREAAGABAAD/gx4e04vXP3CxfzARZNU/AAAAP+UDAAAAAAAAAVoRAABgAQAAORreVOew1z8kZcSDlVvVPwAAAD/lAwAAAAAAAAFbEQAAYAEAAMEIhCzt2tc/2BgJ1xlT1T8AAAA/BQQAAAAAAAABXBEAAGABAAApAN3mxxPYP3CxfzARZNU/AAAAPwUEAAAAAAAAAV0RAABgAQAAIXPcLzhF2D9wsX8wEWTVPwAAAD8UBAAAAAAAAAFeEQAAYAEAAEEST0khedg/JGXEg5Vb1T8AAAA/FAQAAAAAAAABXxEAAGABAAATWdvBGKjYPyRlxIOVW9U/AAAAPyQEAAAAAAAAAWARAABgAQAAmUeBmR7S2D/YGAnXGVPVPwAAAD8kBAAAAAAAAAFhEQAAYAEAAGFZ517I79g/cLF/MBFk1T8AAAA/QwQAAAAAAAABYhEAAGABAABRl8D06g/ZP7j9Ot2MbNU/AAAAP0MEAAAAAAAAAWMRAABgAQAAF6kmupQt2T+4/TrdjGzVPwAAAD9DBAAAAAAAAAFkEQAAYAEAAFE/5vCoUtk/2BgJ1xlT1T8AAAA/UwQAAAAAAAABZREAAGABAABv3lgKkobZPyRlxIOVW9U/AAAAP1MEAAAAAAAAAWYRAABgAQAA29WxxGy/2T/YGAnXGVPVPwAAAD9yBAAAAAAAAAFnEQAAYAEAAEXNCn9H+Nk/cLF/MBFk1T8AAAA/cgQAAAAAAAABaBEAAGABAADx5yMnxiTaP3CxfzARZNU/AAAAP3IEAAAAAAAAAWkRAABgAQAAA1JwjWFH2j+Y4mzj/4XVPwAAAD+RBAAAAAAAAAFqEQAAYAEAAKc3Y4KSYto/MHvjPPeW1T8AAAA/kQQAAAAAAAABaxEAAGABAAAl8eKmSnvaPzB74zz3ltU/AAAAP5EEAAAAAAAAAWwRAABgAQAAES+8PG2b2j9QlrE2hH3VPwAAAD+xBAAAAAAAAAFtEQAAYAEAALtJ1eTrx9o/mOJs4/+F1T8AAAA/sQQAAAAAAAABbhEAAGABAAADFbvOTf7aP1CWsTaEfdU/AAAAP7EEAAAAAAAAAW8RAABgAQAAkziHWaE52z8we+M895bVPwAAAD/ABAAAAAAAAAFwEQAAYAEAACFcU+T0dNs/MHvjPPeW1T8AAAA/wAQAAAAAAAABcREAAGABAADzot9c7KPbP3jHnulyn9U/AAAAP98EAAAAAAAAAXIRAABgAQAAV2USZHnL2z94x57pcp/VPwAAAD/fBAAAAAAAAAFzEQAAYAEAAEWj6/mb69s/eMee6XKf1T8AAAA/3wQAAAAAAAABdBEAAGABAAANtVG/RQncP8QTWpbup9U/AAAAP/8EAAAAAAAAAXURAABgAQAA+/IqVWgp3D/EE1qW7qfVPwAAAD//BAAAAAAAAAF2EQAAYAEAAPvyKlVoKdw/xBNalu6n1T8AAAA//wQAAAAAAAABdxEAAGABAACdgENGV4fcP+QuKJB7jtU/AAAAPw4FAAAAAAAAAXgRAABgAQAA0YkCxtvd3D8ESvaJCHXVPwAAAD8OBQAAAAAAAAF5EQAAYAEAAGGtzlAvGd0/MHvjPPeW1T8AAAA/LgUAAAAAAAABehEAAGABAABZIM6Zn0rdP8QTWpbup9U/AAAAPy4FAAAAAAAAAXsRAABgAQAAbYoaADtt3T9YrNDv5bjVPwAAAD89BQAAAAAAAAF8EQAAYAEAAFvI85Vdjd0/WKzQ7+W41T8AAAA/PQUAAAAAAAABfREAAGABAABJBs0rgK3dP3jHnulyn9U/AAAAP00FAAAAAAAAAX4RAABgAQAAkdGyFeLj3T/kLiiQe47VPwAAAD9NBQAAAAAAAAF/EQAAYAEAAGtNZUEnJN4/5C4okHuO1T8AAAA/bAUAAAAAAAABgBEAAGABAAAhnaSc82HeP1CWsTaEfdU/AAAAP2wFAAAAAAAAAYERAABgAQAAGxCk5WOT3j9QlrE2hH3VPwAAAD9sBQAAAAAAAAGCEQAAYAEAAAdOfXuGs94/uP063Yxs1T8AAAA/iwUAAAAAAAABgxEAAGABAAD1i1YRqdPeP7j9Ot2MbNU/AAAAP4sFAAAAAAAAAYQRAABgAQAA48kvp8vz3j8ESvaJCHXVPwAAAD+LBQAAAAAAAAGFEQAAYAEAAPczfA1nFt8/JGXEg5Vb1T8AAAA/qwUAAAAAAAABhhEAAGABAADJegiGXkXfP4zMTSqeStU/AAAAP6sFAAAAAAAAAYcRAABgAQAAw+0Hz8523z/YGAnXGVPVPwAAAD+rBQAAAAAAAAGIEQAAYAEAAHk9RyqbtN8/RICSfSJC1T8AAAA/ugUAAAAAAAABiREAAGABAAAJYRO17u/fP6znGyQrMdU/AAAAP7oFAAAAAAAAAYoRAABgAQAA7tPPFnMP4D9gm2B3ryjVPwAAAD/ZBQAAAAAAAAGLEQAAYAEAAB41aZo5I+A/zALqHbgX1T8AAAA/2QUAAAAAAAABjBEAAGABAAAoao9NhzTgP6DR/GrJ9dQ/AAAAP+kFAAAAAAAAAY0RAABgAQAA+twIyB9C4D/A7MpkVtzUPwAAAD/pBQAAAAAAAAGOEQAAYAEAAAQSL3ttU+A/KFRUC1/L1D8AAAA/+QUAAAAAAAABjxEAAGABAABGCQJncGjgP5i73bFnutQ/AAAAP/kFAAAAAAAAAZARAABgAQAANEfb/JKI4D+41qur9KDUPwAAAD8YBgAAAAAAAAGREQAAYAEAAPxYQcI8puA/aIrw/niY1D8AAAA/GAYAAAAAAAABkhEAAGABAABAUBSuP7vgP7jWq6v0oNQ/AAAAPxgGAAAAAAAAAZMRAABgAQAASoU6YY3M4D+41qur9KDUPwAAAD8oBgAAAAAAAAGUEQAAYAEAABr4s9sl2uA/ACNnWHCp1D8AAAA/KAYAAAAAAAABlREAAGABAADGPrqFReXgP5i73bFnutQ/AAAAP0cGAAAAAAAAAZYRAABgAQAAXu+Gxyjv4D/gB5le48LUPwAAAD9HBgAAAAAAAAGXEQAAYAEAAOQJGqHP9+A/mLvdsWe61D8AAAA/VgYAAAAAAAABmBEAAGABAABoJK16dgDhPyhUVAtfy9Q/AAAAP1YGAAAAAAAAAZkRAABgAQAA2qgG7OAH4T/A7MpkVtzUPwAAAD9aBgAAAAAAAAGaEQAAYAEAAF7DmcWHEOE/DDmGEdLk1D8AAAA/WgYAAAAAAAABmxEAAGABAAAwNhNAIB7hP+wduBdF/tQ/AAAAP3kGAAAAAAAAAZwRAABgAQAAAqmMurgr4T+Ati5xPA/VPwAAAD95BgAAAAAAAAGdEQAAYAEAAMCFzMwUOOE/YJtgd68o1T8AAAA/eQYAAAAAAAABnhEAAGABAACQ+EVHrUXhP6znGyQrMdU/AAAAP5kGAAAAAAAAAZ8RAABgAQAATtWFWQlS4T9EgJJ9IkLVPwAAAD+ZBgAAAAAAAAGgEQAAYAEAAAyyxWtlXuE/2BgJ1xlT1T8AAAA/mQYAAAAAAAABoREAAGABAAC4+MsVhWnhP3CxfzARZNU/AAAAP6gGAAAAAAAAAaIRAABgAQAAUKmYV2hz4T8we+M895bVPwAAAD+oBgAAAAAAAAGjEQAAYAEAAMIt8sjSeuE/OJEC9ljS1T8AAAA/xwYAAAAAAAABpBEAAGABAAA0sks6PYLhP9w/mAiyHtY/AAAAP8cGAAAAAAAAAaURAABgAQAAbHT4cvKF4T8wonJuj2LWPwAAAD/HBgAAAAAAAAGmEQAAYAEAAGx0+HLyheE/1FAIgeiu1j8AAAA/5wYAAAAAAAABpxEAAGABAACUoGtDa4jhPyyz4ubF8tY/AAAAP+cGAAAAAAAAAagRAABgAQAAuszeE+SK4T/0kmWsDWHXPwAAAD/nBgAAAAAAAAGpEQAAYAEAAN74UeRcjeE/DL+jHtHX1z8AAAA/BgcAAAAAAAABqhEAAGABAAAEJcW01Y/hPyDr4ZCUTtg/AAAAPwYHAAAAAAAAAasRAABgAQAALFE4hU6S4T8M5jJQaaPYPwAAAD8GBwAAAAAAAAGsEQAAYAEAAGQT5b0DluE//OCDDz742D8AAAA/FgcAAAAAAAABrREAAGABAACc1ZH2uJnhP5yPGSKXRNk/AAAAPxYHAAAAAAAAAa4RAABgAQAAnNWR9riZ4T/08fOHdIjZPwAAAD81BwAAAAAAAAGvEQAAYAEAALBry171muE/3OxER0nd2T8AAAA/NQcAAAAAAAABsBEAAGABAADCAQXHMZzhPzhPH60mIdo/AAAAPzUHAAAAAAAAAbERAABgAQAAwgEFxzGc4T9AZT5miFzaPwAAAD9UBwAAAAAAAAGyEQAAYAEAALBry171muE/dKxK0ti52j8AAAA/VAcAAAAAAAABsxEAAGABAACc1ZH2uJnhP6zzVj4pF9s/AAAAP1QHAAAAAAAAAbQRAABgAQAAdqkeJkCX4T9809kDcYXbPwAAAD9zBwAAAAAAAAG1EQAAYAEAACxROIVOkuE/aM4qw0Xa2z8AAAA/cwcAAAAAAAABthEAAGABAACwl7hglnnhPyiYjs8rDdw/AAAAP3MHAAAAAAAAAbcRAABgAQAAsJe4YJZ54T8omI7PKw3cPwAAAD+TBwAAAAAAAAG4EQAAYAEAALCXuGCWeeE/KJiOzysN3D8AAAA/kwcAAAAAAAABuREAAGABAACwl7hglnnhPyiYjs8rDdw/AAAAP5MHAAAAAAAAAboRAABgAQAArNK4HImezj8wibJDCY7hPwAAAD8AAAAAAAAAAAG7EQAAYAEAAO6dngbr1M4/etVt8ISW4T8AAAA/DwAAAAAAAAABvBEAAGABAADunZ4G69TOP3rVbfCEluE/AAAAPw8AAAAAAAAAAb0RAABgAQAA7p2eBuvUzj961W3whJbhPwAAAD8vAAAAAAAAAAG+EQAAYAEAAO6dngbr1M4/etVt8ISW4T8AAAA/LwAAAAAAAAABvxEAAGABAADunZ4G69TOP3rVbfCEluE/AAAAPy8AAAAAAAAAAcARAABgAQAA7p2eBuvUzj961W3whJbhPwAAAD8vAAAAAAAAAAHBEQAAYAEAAPp66rX2KM8/EG7kSXyn4T8AAAA/TgAAAAAAAAABwhEAAGABAAB2NGrarkHPP+zHhnM+o+E/AAAAP04AAAAAAAAAAcMRAABgAQAA8u3p/mZazz/sx4ZzPqPhPwAAAD9tAAAAAAAAAAHEEQAAYAEAAFKwHAb0gc8/7MeGcz6j4T8AAAA/bQAAAAAAAAABxREAAGABAABmGmlsj6TPP+zHhnM+o+E/AAAAP20AAAAAAAAAAcYRAABgAQAAxtybcxzMzz8QbuRJfKfhPwAAAD+MAAAAAAAAAAHHEQAAYAEAAAXUwC4/AdA/EG7kSXyn4T8AAAA/jAAAAAAAAAAByBEAAGABAAARCefhjBLQP4Jg/cw1tOE/AAAAP4wAAAAAAAAAAckRAABgAQAAP2qAZVMm0D/KrLh5sbzhPwAAAD+cAAAAAAAAAAHKEQAAYAEAALsjAIoLP9A/yqy4ebG84T8AAAA/nAAAAAAAAAAByxEAAGABAACFNWZPtVzQP9A3SFZi2uE/AAAAP7sAAAAAAAAAAcwRAABgAQAAmZ+ytVB/0D+wHHpc1fPhPwAAAD+7AAAAAAAAAAHNEQAAYAEAAPdh5bzdptA/SLXwtcwE4j8AAAA/uwAAAAAAAAABzhEAAGABAABZJBjEas7QP7anCTmGEeI/AAAAP9sAAAAAAAAAAc8RAABgAQAAk7rX+n7z0D8C9MTlARriPwAAAD/bAAAAAAAAAAHQEQAAYAEAAKckJGEaFtE/AvTE5QEa4j8AAAA/2wAAAAAAAAAB0REAAGABAACVYv32PDbRPyiaIrw/HuI/AAAAP/oAAAAAAAAAAdIRAABgAQAAxcOWegNK0T9MQICSfSLiPwAAAD/6AAAAAAAAAAHTEQAAYAEAABtRo85CYNE/mow7P/kq4j8AAAA/+gAAAAAAAAAB1BEAAGABAAD/WVaxF2/RP3Lm3Wi7JuI/AAAAPwkBAAAAAAAAAdURAABgAQAAC498ZGWA0T9MQICSfSLiPwAAAD8JAQAAAAAAAAHWEQAAYAEAAO+XL0c6j9E/4tj263Qz4j8AAAA/KQEAAAAAAAAB1xEAAGABAAD5zFX6h6DRPwh/VMKyN+I/AAAAPykBAAAAAAAAAdgRAABgAQAAT1piTse20T9Syw9vLkDiPwAAAD8pAQAAAAAAAAHZEQAAYAEAADFjFTGcxdE/nhfLG6pI4j8AAAA/SAEAAAAAAAAB2hEAAGABAABjxK60YtnRPwwK5J5jVeI/AAAAP0gBAAAAAAAAAdsRAABgAQAAuVG7CKLv0T9YVp9L313iPwAAAD9IAQAAAAAAAAHcEQAAYAEAAMu7B289EtI/NLBBdaFZ4j8AAAA/WAEAAAAAAAAB3REAAGABAAB51iAXvD7SPzSwQXWhWeI/AAAAP1gBAAAAAAAAAd4RAABgAQAAJfE5vzpr0j9YVp9L313iPwAAAD93AQAAAAAAAAHfEQAAYAEAAIezbMbHktI/WFafS99d4j8AAAA/dwEAAAAAAAAB4BEAAGABAACbHbksY7XSP+7uFaXWbuI/AAAAP3cBAAAAAAAAAeERAABgAQAAPQOsIZTQ0j8UlXN7FHPiPwAAAD+WAQAAAAAAAAHiEQAAYAEAAJGQuHXT5tI/FJVzexRz4j8AAAA/lgEAAAAAAAAB4xEAAGABAADpHcXJEv3SP4KHjP7Nf+I/AAAAP5YBAAAAAAAAAeQRAABgAQAAF39eTdkQ0z8YIANYxZDiPwAAAD+zAQAAAAAAAAHlEQAAYAEAAG8Ma6EYJ9M/PMZgLgOV4j8AAAA/swEAAAAAAAAB5hEAAGABAADFmXf1Vz3TPxggA1jFkOI/AAAAP7MBAAAAAAAAAecRAABgAQAAGSeESZdT0z/yeaWBh4ziPwAAAD/DAQAAAAAAAAHoEQAAYAEAAFW9Q4CreNM/8nmlgYeM4j8AAAA/wwEAAAAAAAAB6REAAGABAAAB2FwoKqXTP/J5pYGHjOI/AAAAP+IBAAAAAAAAAeoRAABgAQAAH3fPQRPZ0z8YIANYxZDiPwAAAD/iAQAAAAAAAAHrEQAAYAEAAPG9W7oKCNQ/GCADWMWQ4j8AAAA/8gEAAAAAAAAB7BEAAGABAAAFKKggpirUP2JsvgRBmeI/AAAAP/IBAAAAAAAAAe0RAABgAQAAGZL0hkFN1D88xmAuA5XiPwAAAD8BAgAAAAAAAAHuEQAAYAEAAL1353tyaNQ/Ymy+BEGZ4j8AAAA/AQIAAAAAAAAB7xEAAGABAAA5MWegKoHUPzzGYC4DleI/AAAAPyECAAAAAAAAAfARAABgAQAA2xZalVuc1D9ibL4EQZniPwAAAD8hAgAAAAAAAAHxEQAAYAEAAC+kZumastQ/ihIc236d4j8AAAA/IQIAAAAAAAAB8hEAAGABAADTiVney83UP4oSHNt+neI/AAAAP0ACAAAAAAAAAfMRAABgAQAAwccydO7t1D9ibL4EQZniPwAAAD9AAgAAAAAAAAH0EQAAYAEAACGKZXt7FdU/8nmlgYeM4j8AAAA/QAIAAAAAAAAB9REAAGABAACLgb41Vk7VP87TR6tJiOI/AAAAP18CAAAAAAAAAfYRAABgAQAAz0ykH7iE1T+mLerUC4TiPwAAAD9fAgAAAAAAAAH3EQAAYAEAAFc7Sve9rtU/ODvRUVJ34j8AAAA/XwIAAAAAAAAB+BEAAGABAACR0Qku0tPVPzg70VFSd+I/AAAAP28CAAAAAAAAAfkRAABgAQAAMbf8IgPv1T9c4S4okHviPwAAAD9vAgAAAAAAAAH6EQAAYAEAAK9wfEe7B9Y/goeM/s1/4j8AAAA/jgIAAAAAAAAB+xEAAGABAACdrlXd3SfWPzg70VFSd+I/AAAAP44CAAAAAAAAAfwRAABgAQAA/XCI5GpP1j84O9FRUnfiPwAAAD+OAgAAAAAAAAH9EQAAYAEAAKmLoYzpe9Y/xki4zphq4j8AAAA/rQIAAAAAAAAB/hEAAGABAACj/qDVWa3WP6KiWvhaZuI/AAAAP60CAAAAAAAAAf8RAABgAQAAmXGgHsre1j+iolr4WmbiPwAAAD+tAgAAAAAAAAEAEgAAYAEAAEeMucZIC9c/oqJa+Fpm4j8AAAA/vQIAAAAAAAABARIAAGABAAClTuzN1TLXP8ZIuM6YauI/AAAAP70CAAAAAAAAAQISAABgAQAA/dv4IRVJ1z/u7hWl1m7iPwAAAD/cAgAAAAAAAAEDEgAAYAEAAJOMxWP4Utc/FJVzexRz4j8AAAA/3AIAAAAAAAABBBIAAGABAAC7uDg0cVXXPzg70VFSd+I/AAAAP+wCAAAAAAAAAQUSAABgAQAA4eSrBOpX1z84O9FRUnfiPwAAAD/sAgAAAAAAAAEGEgAAYAEAAOHkqwTqV9c/goeM/s1/4j8AAAA/+wIAAAAAAAABBxIAAGABAACLV5+wqkHXPwwK5J5jVeI/AAAAP/sCAAAAAAAAAQgSAABgAQAAuRATOLMS1z+wHHpc1fPhPwAAAD8bAwAAAAAAAAEJEgAAYAEAALkQEzizEtc/sBx6XNXz4T8AAAA/GwMAAAAAAAABChIAAGABAAC5EBM4sxLXP7AcelzV8+E/AAAAPxsDAAAAAAAAAQsSAABgAQAAuRATOLMS1z+wHHpc1fPhPwAAAD86AwAAAAAAAAEMEgAAYAEAACCxSnxml+g/5HloEA4M4D8AAAA/AAAAAAAAAAABDRIAAGABAAD6hNer7ZToPyhFOw7Dy98/AAAAPx8AAAAAAAAAAQ4SAABgAQAA+oTXq+2U6D8oRTsOw8vfPwAAAD8fAAAAAAAAAAEPEgAAYAEAAPqE16vtlOg/KEU7DsPL3z8AAAA/HwAAAAAAAAABEBIAAGABAAD6hNer7ZToPyhFOw7Dy98/AAAAPy8AAAAAAAAAARESAABgAQAA+oTXq+2U6D8oRTsOw8vfPwAAAD8vAAAAAAAAAAESEgAAYAEAAPqE16vtlOg/KEU7DsPL3z8AAAA/LwAAAAAAAAABExIAAGABAAD6hNer7ZToPyhFOw7Dy98/AAAAPy8AAAAAAAAAARQSAABgAQAA+oTXq+2U6D8oRTsOw8vfPwAAAD9OAAAAAAAAAAEVEgAAYAEAAPqE16vtlOg/KEU7DsPL3z8AAAA/TgAAAAAAAAABFhIAAGABAAD6hNer7ZToPyhFOw7Dy98/AAAAP04AAAAAAAAAARcSAABgAQAA+oTXq+2U6D8oRTsOw8vfPwAAAD9OAAAAAAAAAAEYEgAAYAEAAPqE16vtlOg/KEU7DsPL3z8AAAA/XQAAAAAAAAABGRIAAGABAAD6hNer7ZToPyhFOw7Dy98/AAAAP10AAAAAAAAAARoSAABgAQAA+oTXq+2U6D8oRTsOw8vfPwAAAD9dAAAAAAAAAAEbEgAAYAEAAPqE16vtlOg/KEU7DsPL3z8AAAA/XQAAAAAAAAABHBIAAGABAAD6hNer7ZToPyhFOw7Dy98/AAAAP20AAAAAAAAAAR0SAABgAQAA+oTXq+2U6D8oRTsOw8vfPwAAAD9tAAAAAAAAAAEeEgAAYAEAAPqE16vtlOg/KEU7DsPL3z8AAAA/bQAAAAAAAAABHxIAAGABAAD6hNer7ZToPyhFOw7Dy98/AAAAP20AAAAAAAAAASASAABgAQAA+oTXq+2U6D8oRTsOw8vfPwAAAD+MAAAAAAAAAAEhEgAAYAEAAPqE16vtlOg/KEU7DsPL3z8AAAA/jAAAAAAAAAABIhIAAGABAAD6hNer7ZToPyhFOw7Dy98/AAAAP4wAAAAAAAAAASMSAABgAQAAto0EwOp/6D+QhTWDM+/ePwAAAD/6AAAAAAAAAAEkEgAAYAEAAJBhke9xfeg/+Oy+KTze3j8AAAA/+gAAAAAAAAABJRIAAGABAAB+y1eHNXzoP/jsvik83t4/AAAAP/oAAAAAAAAAASYSAABgAQAAfstXhzV86D+woAN9wNXePwAAAD/6AAAAAAAAAAEnEgAAYAEAAFif5La8eeg/sKADfcDV3j8AAAA/+gAAAAAAAAABKBIAAGABAAAwc3HmQ3foPxgIjSPJxN4/AAAAPxkBAAAAAAAAASkSAABgAQAAMHNx5kN36D8YCI0jycTePwAAAD8ZAQAAAAAAAAEqEgAAYAEAADBzceZDd+g/GAiNI8nE3j8AAAA/GQEAAAAAAAABKxIAAGABAAAwc3HmQ3foPxgIjSPJxN4/AAAAPxkBAAAAAAAAASwSAABgAQAAMHNx5kN36D8YCI0jycTePwAAAD8ZAQAAAAAAAAEtEgAAYAEAADBzceZDd+g/GAiNI8nE3j8AAAA/GQEAAAAAAAABLhIAAGABAAAwc3HmQ3foPxgIjSPJxN4/AAAAPzgBAAAAAAAAAS8SAABgAQAAMHNx5kN36D8YCI0jycTePwAAAD84AQAAAAAAAAEwEgAAYAEAADBzceZDd+g/GAiNI8nE3j8AAAA/OAEAAAAAAAABMRIAAGABAAA61ISbMmfoPzj8y+u9390/AAAAP3sBAAAAAAAAATISAABgAQAAOtSEmzJn6D9UF5rlSsbdPwAAAD97AQAAAAAAAAEzEgAAYAEAABaoEcu5ZOg/wH4jjFO13T8AAAA/ewEAAAAAAAABNBIAAGABAAACEthifWPoP+CZ8YXgm90/AAAAP5sBAAAAAAAAATUSAABgAQAA3OVkkgRh6D8Atb9/bYLdPwAAAD+bAQAAAAAAAAE2EgAAYAEAALa58cGLXug/INCNefpo3T8AAAA/mwEAAAAAAAABNxIAAGABAAB890SJ1lroP0DrW3OHT90/AAAAP5sBAAAAAAAAATgSAABgAQAAamELIZpZ6D9gBiptFDbdPwAAAD+6AQAAAAAAAAE5EgAAYAEAAEQ1mFAhV+g/6IiBDaoL3T8AAAA/ugEAAAAAAAABOhIAAGABAAAKc+sXbFPoPwikTwc38tw/AAAAP7oBAAAAAAAAATsSAABgAQAAvhoFd3pO6D/gcmJUSNDcPwAAAD/JAQAAAAAAAAE8EgAAYAEAAJjukaYBTOg/AI4wTtW23D8AAAA/yQEAAAAAAAABPRIAAGABAABeLOVtTEjoPyCp/kdindw/AAAAP+kBAAAAAAAAAT4SAABgAQAAXizlbUxI6D88xMxB74PcPwAAAD/pAQAAAAAAAAE/EgAAYAEAAF4s5W1MSOg/xEYk4oRZ3D8AAAA/6QEAAAAAAAABQBIAAGABAABywh7WiEnoPzCurYiNSNw/AAAAPwgCAAAAAAAAAUESAABgAQAATJarBRBH6D+cFTcvljfcPwAAAD8IAgAAAAAAAAFCEgAAYAEAACZqODWXROg/KJiOzysN3D8AAAA/CAIAAAAAAAABQxIAAGABAAAAPsVkHkLoP/hmoRw969s/AAAAPycCAAAAAAAAAUQSAABgAQAA2hFSlKU/6D+E6fi80sDbPwAAAD8nAgAAAAAAAAFFEgAAYAEAAKJPpVvwO+g/XLgLCuSe2z8AAAA/JwIAAAAAAAABRhIAAGABAABojfgiOzjoP1y4Cwrknts/AAAAPzcCAAAAAAAAAUcSAABgAQAAHDUSgkkz6D9cuAsK5J7bPwAAAD83AgAAAAAAAAFIEgAAYAEAANLcK+FXLug/EGxQXWiW2z8AAAA/VgIAAAAAAAABSRIAAGABAACEhEVAZinoP8QflbDsjds/AAAAP1YCAAAAAAAAAUoSAABgAQAATMKYB7El6D+c7qf9/WvbPwAAAD9WAgAAAAAAAAFLEgAAYAEAAOzTeP6CH+g/BFYxpAZb2z8AAAA/dQIAAAAAAAABTBIAAGABAACge5JdkRroP9gkRPEXOds/AAAAP3UCAAAAAAAAAU0SAABgAQAAGmH/g+oR6D9gp5uRrQ7bPwAAAD+VAgAAAAAAAAFOEgAAYAEAAKjcpRKACug/gMJpizr12j8AAAA/lQIAAAAAAAABTxIAAGABAAA2WEyhFQPoP+wp8zFD5No/AAAAP5UCAAAAAAAAAVASAABgAQAAsj25x2765z/A+AV/VMLaPwAAAD+0AgAAAAAAAAFREgAAYAEAAEC5X1YE8+c/lMcYzGWg2j8AAAA/tAIAAAAAAAABUhIAAGABAAC6nsx8XernP0x7XR/ql9o/AAAAP7QCAAAAAAAAAVMSAABgAQAA6itTAsXc5z8EL6Jybo/aPwAAAD/DAgAAAAAAAAFUEgAAYAEAAFB7hsDh0uc/BC+icm6P2j8AAAA/wwIAAAAAAAABVRIAAGABAACmNIAWwsfnP7Ti5sXyhto/AAAAP+MCAAAAAAAAAVYSAABgAQAAIhrtPBu/5z9slisZd37aPwAAAD/jAgAAAAAAAAFXEgAAYAEAALCVk8uwt+c/bJYrGXd+2j8AAAA/4wIAAAAAAAABWBIAAGABAAA8ETpaRrDnP2yWKxl3fto/AAAAPwIDAAAAAAAAAVkSAABgAQAAyozg6Nuo5z8gSnBs+3XaPwAAAD8CAwAAAAAAAAFaEgAAYAEAAJLKM7Ampec/IEpwbPt12j8AAAA/AgMAAAAAAAABWxIAAGABAABGck0PNaDnP7Ti5sXyhto/AAAAPyEDAAAAAAAAAVwSAABgAQAA1O3zncqY5z8EL6Jybo/aPwAAAD8hAwAAAAAAAAFdEgAAYAEAAJorR2UVlec/lMcYzGWg2j8AAAA/IQMAAAAAAAABXhIAAGABAAB0/9OUnJLnPwxFwSvQyto/AAAAPzEDAAAAAAAAAV8SAABgAQAAKKft86qN5z9YkXzYS9PaPwAAAD8xAwAAAAAAAAFgEgAAYAEAAPDkQLv1iec/oN03hcfb2j8AAAA/XwMAAAAAAAABYRIAAGABAACkjFoaBIXnPzh2rt6+7No/AAAAP18DAAAAAAAAAWISAABgAQAAWDR0eRKA5z/MDiU4tv3aPwAAAD9fAwAAAAAAAAFjEgAAYAEAAB5yx0BdfOc/QIzNlyAo2z8AAAA/fgMAAAAAAAABZBIAAGABAACs7W3P8nTnPyBx/52TQds/AAAAP34DAAAAAAAAAWUSAABgAQAAdCvBlj1x5z+4CXb3ilLbPwAAAD9+AwAAAAAAAAFmEgAAYAEAABQ9oY0Pa+c/5Dpjqnl02z8AAAA/ngMAAAAAAAABZxIAAGABAAC0ToGE4WTnP8QflbDsjds/AAAAP54DAAAAAAAAAWgSAABgAQAAfIzUSyxh5z+E6fi80sDbPwAAAD+eAwAAAAAAAAFpEgAAYAEAADA07qo6XOc/+GahHD3r2z8AAAA/rQMAAAAAAAABahIAAGABAADSRc6hDFbnPyiYjs8rDdw/AAAAP60DAAAAAAAAAWsSAABgAQAAcleumN5P5z/ERiTihFncPwAAAD/MAwAAAAAAAAFsEgAAYAEAAALTVCd0SOc/tEF1oVmu3D8AAAA/zAMAAAAAAAABbRIAAGABAADIEKjuvkTnP6A8xmAuA90/AAAAP9wDAAAAAAAAAW4SAABgAQAAaCKI5ZA+5z/0nqDGC0fdPwAAAD/cAwAAAAAAAAFvEgAAYAEAAPadLnQmN+c/4JnxheCb3T8AAAA/7AMAAAAAAAABcBIAAGABAABe7WEyQy3nP/CvED9C190/AAAAP+wDAAAAAAAAAXESAABgAQAA7GgIwdgl5z+MXqZRmyPePwAAAD8LBAAAAAAAAAFyEgAAYAEAAEAiAhe5Guc/MA08ZPRv3j8AAAA/CwQAAAAAAAABcxIAAGABAADOnailThPnPzgjWx1Wq94/AAAAPwsEAAAAAAAAAXQSAABgAQAAXBlPNOQL5z/47L4pPN7ePwAAAD8bBAAAAAAAAAF1EgAAYAEAACRXovsuCOc/JB6s3CoA3z8AAAA/GwQAAAAAAAABdhIAAGABAAD+Ki8rtgXnPwgD3uKdGd8/AAAAPxsEAAAAAAAAAXcSAABgAQAAstJIisQA5z98gIZCCETfPwAAAD86BAAAAAAAAAF4EgAAYAEAAIym1blL/uY/9P0uonJu3z8AAAA/OgQAAAAAAAABeRIAAGABAACMptW5S/7mP0BK6k7udt8/AAAAP0kEAAAAAAAAAXoSAABgAQAAehCcUQ/95j8gLxxVYZDfPwAAAD9JBAAAAAAAAAF7EgAAYAEAAGZ6YunS++Y/sMeSrlih3z8AAAA/SQQAAAAAAAABfBIAAGABAABATu8YWvnmP5CsxLTLut8/AAAAP1kEAAAAAAAAAX0SAABgAQAALLi1sB345j+83bFnutzfPwAAAD9ZBAAAAAAAAAF+EgAAYAEAABoifEjh9uY/nMLjbS323z8AAAA/eAQAAAAAAAABfxIAAGABAAD09Qh4aPTmP77TCjrQB+A/AAAAP3gEAAAAAAAAAYASAABgAQAAzsmVp+/x5j96Et9pBR3gPwAAAD+YBAAAAAAAAAGBEgAAYAEAALozXD+z8OY/EKtVw/wt4D8AAAA/mAQAAAAAAAABghIAAGABAAConSLXdu/mPzzcQnbrT+A/AAAAP6cEAAAAAAAAAYMSAABgAQAAgnGvBv7s5j/2GhemIGXgPwAAAD+nBAAAAAAAAAGEEgAAYAEAAG7bdZ7B6+Y//KWmgtGC4D8AAAA/xgQAAAAAAAABhRIAAGABAACCca8G/uzmPwAxNl+CoOA/AAAAP8YEAAAAAAAAAYYSAABgAQAAXEU8NoXq5j/gFWhl9bngPwAAAD/WBAAAAAAAAAGHEgAAYAEAAEivAs5I6eY/NO2y7iHg4D8AAAA/1gQAAAAAAAABiBIAAGABAABcRTw2hermP4LE/XdOBuE/AAAAP+YEAAAAAAAAAYkSAABgAQAAXEU8NoXq5j8e6AOu9jThPwAAAD/mBAAAAAAAAAGKEgAAYAEAAG7bdZ7B6+Y/4LFnutxn4T8AAAA/BQUAAAAAAAABixIAAGABAABIrwLOSOnmP8YhKZ0An+E/AAAAPwUFAAAAAAAAAYwSAABgAQAASK8Czkjp5j88n9H8asnhPwAAAD8FBQAAAAAAAAGNEgAAYAEAAG7bdZ7B6+Y/sBx6XNXz4T8AAAA/FQUAAAAAAAABjhIAAGABAACUB+luOu7mPyiaIrw/HuI/AAAAPxUFAAAAAAAAAY8SAABgAQAAqJ0i13bv5j8If1TCsjfiPwAAAD80BQAAAAAAAAGQEgAAYAEAAOBfzw8s8+Y/wr0o8udM4j8AAAA/NAUAAAAAAAABkRIAAGABAAAGjELgpPXmP378/CEdYuI/AAAAP0MFAAAAAAAAAZISAABgAQAAQE7vGFr55j/u7hWl1m7iPwAAAD9DBQAAAAAAAAGTEgAAYAEAAHoQnFEP/eY/pi3q1AuE4j8AAAA/UwUAAAAAAAABlBIAAGABAACy0kiKxADnPxggA1jFkOI/AAAAP1MFAAAAAAAAAZUSAABgAQAA6pT1wnkE5z9ibL4EQZniPwAAAD9TBQAAAAAAAAGWEgAAYAEAACRXovsuCOc/1l7Xh/ql4j8AAAA/cgUAAAAAAAABlxIAAGABAABcGU805AvnP7ZDCY5tv+I/AAAAP3IFAAAAAAAAAZgSAABgAQAAqnE11dUQ5z/a6WZkq8PiPwAAAD9yBQAAAAAAAAGZEgAAYAEAAAhgVd4DF+c/cILdvaLU4j8AAAA/kgUAAAAAAAABmhIAAGABAAB65K5Pbh7nPwQbVBea5eI/AAAAP5IFAAAAAAAAAZsSAABgAQAA/v5BKRUn5z++WShHz/riPwAAAD+xBQAAAAAAAAGcEgAAYAEAAL7bgTtxM+c/MExByogH4z8AAAA/sQUAAAAAAAABnRIAAGABAAB8uMFNzT/nP+qKFfq9HOM/AAAAP7EFAAAAAAAAAZ4SAABgAQAAFGmOj7BJ5z9YfS59dynjPwAAAD/ABQAAAAAAAAGfEgAAYAEAANJFzqEMVuc/PGJgg+pC4z8AAAA/wAUAAAAAAAABoBIAAGABAABCyicTd13nPxpHkoldXOM/AAAAP+AFAAAAAAAAAaESAABgAQAAyOS67B1m5z8i0iFmDnrjPwAAAD/gBQAAAAAAAAGiEgAAYAEAAACnZyXTaec/3hD2lUOP4z8AAAA/4AUAAAAAAAABoxIAAGABAABO/03GxG7nP5hPysV4pOM/AAAAP/8FAAAAAAAAAaQSAABgAQAArO1tz/J05z8GQuNIMrHjPwAAAD//BQAAAAAAAAGlEgAAYAEAANIZ4Z9rd+c/Cs1yJePO4z8AAAA//wUAAAAAAAABphIAAGABAAAM3I3YIHvnP4C/i6ic2+M/AAAAPw8GAAAAAAAAAacSAABgAQAAasqt4U6B5z+o8Hhbi/3jPwAAAD8PBgAAAAAAAAGoEgAAYAEAAMq4zep8h+c/GuOR3kQK5D8AAAA/LgYAAAAAAAABqRIAAGABAAB0/9OUnJLnP2QvTYvAEuQ/AAAAPy4GAAAAAAAAAaoSAABgAQAA1O3zncqY5z/UIWYOeh/kPwAAAD89BgAAAAAAAAGrEgAAYAEAADLcE6f4nuc/aLrcZ3Ew5D8AAAA/PQYAAAAAAAABrBIAAGABAAC49qaAn6fnP2i63GdxMOQ/AAAAP00GAAAAAAAAAa0SAABgAQAAYj2tKr+y5z+0BpgU7TjkPwAAAD9NBgAAAAAAAAGuEgAAYAEAACIa7Twbv+c/aLrcZ3Ew5D8AAAA/bAYAAAAAAAABrxIAAGABAAAGI6Af8M3nP7QGmBTtOOQ/AAAAP2wGAAAAAAAAAbASAABgAQAAEFjG0j3f5z/arPXqKj3kPwAAAD9sBgAAAAAAAAGxEgAAYAEAABqN7IWL8Oc/aLrcZ3Ew5D8AAAA/jAYAAAAAAAABshIAAGABAAAkwhI52QHoPx5uIbv1J+Q/AAAAP4wGAAAAAAAAAbMSAABgAQAAGmH/g+oR6D9EFH+RMyzkPwAAAD+MBgAAAAAAAAG0EgAAYAEAAOzTeP6CH+g/sHsIODwb5D8AAAA/qwYAAAAAAAABtRIAAGABAACYGn+ooiroPxrjkd5ECuQ/AAAAP6sGAAAAAAAAAbYSAABgAQAA9gifsdAw6D+EShuFTfnjPwAAAD+rBgAAAAAAAAG3EgAAYAEAAFb3vrr+Nug/ElgCApTs4z8AAAA/ugYAAAAAAAABuBIAAGABAACOuWvzszroP4C/i6ic2+M/AAAAP7oGAAAAAAAAAbkSAABgAQAA2hFSlKU/6D/mJhVPpcrjPwAAAD/aBgAAAAAAAAG6EgAAYAEAABTU/sxaQ+g/VI6e9a254z8AAAA/2gYAAAAAAAABuxIAAGABAABeLOVtTEjoP3CpbO86oOM/AAAAP9oGAAAAAAAAAbwSAABgAQAArITLDj5N6D8Ct1NsgZPjPwAAAD/5BgAAAAAAAAG9EgAAYAEAANCwPt+2T+g/ItIhZg564z8AAAA/+QYAAAAAAAABvhIAAGABAAAKc+sXbFPoP7LfCONUbeM/AAAAP/kGAAAAAAAAAb8SAABgAQAAMJ9e6ORV6D9C7e9fm2DjPwAAAD/5BgAAAAAAAAHAEgAAYAEAAKIjuFlPXeg/FrwCraw+4z8AAAA/GAcAAAAAAAABwRIAAGABAADITysqyF/oP1h9Ln13KeM/AAAAPxgHAAAAAAAAAcISAABgAQAAAhLYYn1j6D+gPlpNQhTjPwAAAD8oBwAAAAAAAAHDEgAAYAEAADrUhJsyZ+g/vlkoR8/64j8AAAA/KAcAAAAAAAABxBIAAGABAACILGs8JGzoP9509kBc4eI/AAAAP0cHAAAAAAAAAcUSAABgAQAAwO4Xddlv6D9M3H/nZNDiPwAAAD9HBwAAAAAAAAHGEgAAYAEAAAxH/hXLdOg/JDYiESfM4j8AAAA/VQcAAAAAAAABxxIAAGABAABYn+S2vHnoP5Cdq7cvu+I/AAAAP1UHAAAAAAAAAcgSAABgAQAAfstXhzV86D8gq5I0dq7iPwAAAD9VBwAAAAAAAAHJEgAAYAEAAJBhke9xfeg/1l7Xh/ql4j8AAAA/ZAcAAAAAAAAByhIAAGABAACi98pXrn7oP4oSHNt+neI/AAAAP2QHAAAAAAAAAcsSAABgAQAAyiM+KCeB6D88xmAuA5XiPwAAAD9kBwAAAAAAAAHMEgAAYAEAANy5d5Bjgug/GCADWMWQ4j8AAAA/hAcAAAAAAAABzRIAAGABAADwT7H4n4PoP87TR6tJiOI/AAAAP4QHAAAAAAAAAc4SAABgAQAAAubqYNyE6D9c4S4okHviPwAAAD+TBwAAAAAAAAHPEgAAYAEAABZ8JMkYhug/FJVzexRz4j8AAAA/kwcAAAAAAAAB0BIAAGABAAAoEl4xVYfoP378/CEdYuI/AAAAP6MHAAAAAAAAAdESAABgAQAAKBJeMVWH6D9+/PwhHWLiPwAAAD+jBwAAAAAAAAHSEgAAYAEAACgSXjFVh+g/fvz8IR1i4j8AAAA/owcAAAAAAAAB0xIAAGABAAAoEl4xVYfoP378/CEdYuI/AAAAP7IHAAAAAAAAAdQSAABgAQAAKBJeMVWH6D9+/PwhHWLiPwAAAD+yBwAAAAAAAAHVEgAAYAEAACgSXjFVh+g/fvz8IR1i4j8AAAA/sgcAAAAAAAAB1hIAAGABAAAoEl4xVYfoP378/CEdYuI/AAAAP7IHAAAAAAAAAdcSAABgAQAAKBJeMVWH6D9+/PwhHWLiPwAAAD/SBwAAAAAAAAHYEgAAYAEAALaNBMDqf+g/ZtC+r1nr4T8AAAA/EAgAAAAAAAAB2RIAAGABAAB+y1eHNXzoP4brjKnm0eE/AAAAPxAIAAAAAAAAAdoSAABgAQAAWJ/ktrx56D+CYP3MNbThPwAAAD8QCAAAAAAAAAHbEgAAYAEAAFif5La8eeg/gmD9zDW04T8AAAA/EAgAAAAAAAAB3BIAAGABAABYn+S2vHnoP4Jg/cw1tOE/AAAAPyAIAAAAAAAAAd0SAABgAQAA3OVkkgRh6D+oaltOjArhPwAAAD8/CAAAAAAAAAHeEgAAYAEAAKIjuFlPXeg/qGpbTowK4T8AAAA/PwgAAAAAAAAB3xIAAGABAAB890SJ1lroP4LE/XdOBuE/AAAAPz8IAAAAAAAAAeASAABgAQAAamELIZpZ6D9eHqChEALhPwAAAD9PCAAAAAAAAAHhEgAAYAEAAGphCyGaWeg/EtLk9JT54D8AAAA/TwgAAAAAAAAB4hIAAGABAABqYQshmlnoP1iTEMVf5OA/AAAAP14IAAAAAAAAAeMSAABgAQAAamELIZpZ6D9YkxDFX+TgPwAAAD9eCAAAAAAAAAHkEgAAYAEAABwJJYCoVOg/jLON/xd24D8AAAA/fggAAAAAAAAB5RIAAGABAADkRnhH81DoPxCrVcP8LeA/AAAAP34IAAAAAAAAAeYSAABgAQAAcsIe1ohJ6D9IYAkIULLfPwAAAD+dCAAAAAAAAAHnEgAAYAEAAHLCHtaISeg/SGAJCFCy3z8AAAA/nQgAAAAAAAAB6BIAAGABAABywh7WiEnoP0hgCQhQst8/AAAAP50IAAAAAAAAAekSAABgAQAAcsIe1ohJ6D9IYAkIULLfPwAAAD+dCAAAAAAAAAHqEgAAYAEAAM4y4U+0Ke4/hG8WytGz3j8AAAA/AAAAAAAAAAAB6xIAAGABAADOMuFPtCnuP4RvFsrRs94/AAAAPw8AAAAAAAAAAewSAABgAQAAzjLhT7Qp7j+EbxbK0bPePwAAAD8PAAAAAAAAAAHtEgAAYAEAAM4y4U+0Ke4/hG8WytGz3j8AAAA/LwAAAAAAAAAB7hIAAGABAACUcDQX/yXuP3QyaN/XrN0/AAAAPy8AAAAAAAAAAe8SAABgAQAAlHA0F/8l7j+0aATT8XndPwAAAD8vAAAAAAAAAAHwEgAAYAEAAEgYTnYNIe4/YAYqbRQ23T8AAAA/TgAAAAAAAAAB8RIAAGABAAAQVqE9WB3uPwikTwc38tw/AAAAP04AAAAAAAAAAfISAABgAQAA2JP0BKMZ7j8gqf5HYp3cPwAAAD9OAAAAAAAAAAHzEgAAYAEAAHil1Pt0E+4/MK6tiI1I3D8AAAA/bQAAAAAAAAAB9BIAAGABAAAYt7TyRg3uP0izXMm489s/AAAAP20AAAAAAAAAAfUSAABgAQAApjJbgdwF7j/wUIJj26/bPwAAAD9tAAAAAAAAAAH2EgAAYAEAAPzrVNe8+u0/5Dpjqnl02z8AAAA/fQAAAAAAAAAB9xIAAGABAABkO4iV2fDtP9gkRPEXOds/AAAAP4wAAAAAAAAAAfgSAABgAQAAuPSB67nl7T8YW+DkMQbbPwAAAD+MAAAAAAAAAAH5EgAAYAEAANTrzgjl1u0/wPgFf1TC2j8AAAA/nAAAAAAAAAAB+hIAAGABAACkijWFHsPtP7Ti5sXyhto/AAAAP5wAAAAAAAAAAfsSAABgAQAAmlUP0tCx7T/Y/bS/f23aPwAAAD+7AAAAAAAAAAH8EgAAYAEAAHyKr7ZGn+0/rMzHDJFL2j8AAAA/uwAAAAAAAAAB/RIAAGABAACG68JrNY/tPxg0UbOZOto/AAAAP7sAAAAAAAAAAf4SAABgAQAAtHhJ8ZyB7T9ggAxgFUPaPwAAAD/aAAAAAAAAAAH/EgAAYAEAANBvlg7Icu0/GDRRs5k62j8AAAA/2gAAAAAAAAABABMAAGABAADa0KnDtmLtPxg0UbOZOto/AAAAP9oAAAAAAAAAAQETAABgAQAA9Mf24OFT7T9ggAxgFUPaPwAAAD/6AAAAAAAAAAECEwAAYAEAABS/Q/4MRe0/jLH5EgRl2j8AAAA/+gAAAAAAAAABAxMAAGABAABS4gPssDjtP0BlPmaIXNo/AAAAP/oAAAAAAAAAAQQTAABgAQAASK3dOGMn7T8gSnBs+3XaPwAAAD8ZAQAAAAAAAAEFEwAAYAEAAHY6ZL7KGe0/BC+icm6P2j8AAAA/GQEAAAAAAAABBhMAAGABAABcbwSjQAftP3SsStLYudo/AAAAPxkBAAAAAAAAAQcTAABgAQAAPqSkh7b07D84dq7evuzaPwAAAD84AQAAAAAAAAEIEwAAYAEAADRvftRo4+w/jNiIRJww2z8AAAA/OAEAAAAAAAABCRMAAGABAAB2kj7CDNfsP+Q6Y6p5dNs/AAAAPzgBAAAAAAAAAQoTAABgAQAA4OFxgCnN7D+E6fi80sDbPwAAAD9IAQAAAAAAAAELEwAAYAEAADSba9YJwuw/vDAFKSMe3D8AAAA/SAEAAAAAAAABDBMAAGABAADCFhJln7rsPyCp/kdindw/AAAAP2cBAAAAAAAAAQ0TAABgAQAAdL4rxK217D801Ty6JRTdPwAAAD9nAQAAAAAAAAEOEwAAYAEAAHS+K8Sttew/lE022WST3T8AAAA/ZwEAAAAAAAABDxMAAGABAACc6p6UJrjsP9CUQkW18N0/AAAAP3cBAAAAAAAAARATAABgAQAAwhYSZZ+67D8E3E6xBU7ePwAAAD93AQAAAAAAAAEREwAAYAEAANSsS83bu+w/hG8WytGz3j8AAAA/lgEAAAAAAAABEhMAAGABAADmQoU1GL3sP1RPmY8ZIt8/AAAAP5YBAAAAAAAAARMTAABgAQAA5kKFNRi97D/U4mCo5YffPwAAAD+mAQAAAAAAAAEUEwAAYAEAAA5v+AWRv+w/nMLjbS323z8AAAA/pgEAAAAAAAABFRMAAGABAAAOb/gFkb/sP+wE+Oy+KeA/AAAAP7UBAAAAAAAAARYTAABgAQAAIAUybs3A7D+szlv5pFzgPwAAAD+1AQAAAAAAAAEXEwAAYAEAAEYxpT5Gw+w/ADE2X4Kg4D8AAAA/0wEAAAAAAAABGBMAAGABAABuXRgPv8XsPzh4QsvS/eA/AAAAP9MBAAAAAAAAARkTAABgAQAAuLX+r7DK7D8q/iJnWHDhPwAAAD/TAQAAAAAAAAEaEwAAYAEAACo6WCEb0uw/YkUv06jN4T8AAAA/8wEAAAAAAAABGxMAAGABAACcvrGShdnsPwL0xOUBGuI/AAAAP/MBAAAAAAAAARwTAABgAQAA+qzRm7Pf7D9YVp9L313iPwAAAD/zAQAAAAAAAAEdEwAAYAEAAIDHZHVa6Ow/8nmlgYeM4j8AAAA/AgIAAAAAAAABHhMAAGABAAAYeDG3PfLsP9rpZmSrw+I/AAAAPwICAAAAAAAAAR8TAABgAQAAnJLEkOT67D8swbHt1+niPwAAAD8iAgAAAAAAAAEgEwAAYAEAAEjZyjoEBu0/MExByogH4z8AAAA/IgIAAAAAAAABIRMAAGABAAAEtgpNYBLtPzTX0KY5JeM/AAAAPyICAAAAAAAAASITAABgAQAA/lT3l3Ei7T88YmCD6kLjPwAAAD9BAgAAAAAAAAEjEwAAYAEAAPTz4+KCMu0/jDmrDBdp4z8AAAA/QQIAAAAAAAABJBMAAGABAAD+KAqW0EPtPwK3U2yBk+M/AAAAP0ECAAAAAAAAASUTAABgAQAA0JuDEGlR7T9Ujp71rbnjPwAAAD9gAgAAAAAAAAEmEwAAYAEAAI54wyLFXe0/pGXpftrf4z8AAAA/YAIAAAAAAAABJxMAAGABAADuZuMr82PtP6jweFuL/eM/AAAAP2ACAAAAAAAAASgTAABgAQAAcoF2BZps7T+wewg4PBvkPwAAAD9/AgAAAAAAAAEpEwAAYAEAAPibCd9Ade0/RBR/kTMs5D8AAAA/fwIAAAAAAAABKhMAAGABAACi4g+JYIDtP9QhZg56H+Q/AAAAP38CAAAAAAAAASsTAABgAQAAOJPcykOK7T9kL02LwBLkPwAAAD+fAgAAAAAAAAEsEwAAYAEAAAoGVkXcl+0/qPB4W4v94z8AAAA/nwIAAAAAAAABLRMAAGABAADI4pVXOKTtP8gLR1UY5OM/AAAAP58CAAAAAAAAAS4TAABgAQAA+EMv2/637T9Ujp71rbnjPwAAAD+uAgAAAAAAAAEvEwAAYAEAAE7ROy8+zu0/ArdTbIGT4z8AAAA/rgIAAAAAAAABMBMAAGABAADKirtT9ubtP2iTTTbZZOM/AAAAP80CAAAAAAAAATETAABgAQAAEIKOP/n77T/yFaXWbjrjPwAAAD/NAgAAAAAAAAEyEwAAYAEAACxN7lqDDu4/6ooV+r0c4z8AAAA/zQIAAAAAAAABMxMAAGABAADqKS5t3xruP75ZKEfP+uI/AAAAP90CAAAAAAAAATQTAABgAQAAgtr6rsIk7j+UKDuU4NjiPwAAAD/dAgAAAAAAAAE1EwAAYAEAAAj1jYhpLe4/RFHwCrSy4j8AAAA//AIAAAAAAAABNhMAAGABAAC0O5QyiTjuP/J5pYGHjOI/AAAAP/wCAAAAAAAAATcTAABgAQAAOFYnDDBB7j80sEF1oVniPwAAAD8MAwAAAAAAAAE4EwAAYAEAAKragH2aSO4/TECAkn0i4j8AAAA/DAMAAAAAAAABORMAAGABAADinC22T0zuPxyEAwPe4uE/AAAAPxwDAAAAAAAAAToTAABgAQAAHF/a7gRQ7j961W3whJbhPwAAAD8cAwAAAAAAAAE7EwAAYAEAAOKcLbZPTO4/rvXqKj0o4T8AAAA/OwMAAAAAAAABPBMAAGABAABwGNRE5UTuP+AVaGX1ueA/AAAAPzsDAAAAAAAAAT0TAABgAQAA2GcHAwI77j9ggqBMKVTgPwAAAD9KAwAAAAAAAAE+EwAAYAEAAKgGbn87J+4/VHYowbHt3z8AAAA/SgMAAAAAAAABPxMAAGABAACCBuiwYwPuP+jnD+kQM98/AAAAP1oDAAAAAAAAAUATAABgAQAA+hdC2V3Z7T9sQ9hXDj3ePwAAAD9aAwAAAAAAAAFBEwAAYAEAAPoXQtld2e0/bEPYVw493j8AAAA/agMAAAAAAAABQhMAAGABAAD6F0LZXdntP2xD2FcOPd4/AAAAP2oDAAAAAAAAAUMTAABgAQAA+hdC2V3Z7T9sQ9hXDj3ePwAAAD9qAwAAAAAAAAFEEwAAYAEAAFHUdbP+WNg/tAaYFO045D8AAAA/AAAAAAAAAAABRRMAAGABAADFAPUgJ6PYP3BFbEQiTuQ/AAAAPwAAAAAAAAAAAUYTAABgAQAAxQD1ICej2D9wRWxEIk7kPwAAAD8AAAAAAAAAAAFHEwAAYAEAAMUA9SAno9g/cEVsRCJO5D8AAAA/AAAAAAAAAAABSBMAAGABAADFAPUgJ6PYP3BFbEQiTuQ/AAAAPwAAAAAAAAAAAUkTAABgAQAAxQD1ICej2D9wRWxEIk7kPwAAAD8AAAAAAAAAAAFKEwAAYAEAAB2OAXVmudg/hnGqtuXE5D8AAAA/AAAAAAAAAAABSxMAAGABAABn5ucVWL7YP478OZOW4uQ/AAAAPwAAAAAAAAAAAUwTAABgAQAAZ+bnFVi+2D/87lIWUO/kPwAAAD8AAAAAAAAAAAFNEwAAYAEAAB2OAXVmudg/kofJb0cA5T8AAAA/AAAAAAAAAAABThMAAGABAACrCagD/LHYP3Js+3W6GeU/AAAAPwAAAAAAAAAAAU8TAABgAQAAX7HBYgqt2D9294pSazflPwAAAD8AAAAAAAAAAAFQEwAAYAEAADeFTpKRqtg/foIaLxxV5T8AAAA/AAAAAAAAAAABURMAAGABAAATWdvBGKjYP/T/wo6Gf+U/AAAAPwAAAAAAAAAAAVITAABgAQAAN4VOkpGq2D+OI8nELq7lPwAAAD8AAAAAAAAAAAFTEwAAYAEAAF+xwWIKrdg/KkfP+tbc5T8AAAA/AAAAAAAAAAABVBMAAGABAACrCagD/LHYP4KpqWC0IOY/AAAAPwAAAAAAAAAAAVUTAABgAQAA92GOpO222D8kWD9zDW3mPwAAAD8AAAAAAAAAAAFWEwAAYAEAAB2OAXVmudg/MPntCCDG5j8AAAA/AAAAAAAAAAABVxMAAGABAABDunRF37vYP2hA+nRwI+c/AAAAPwAAAAAAAAAAAVgTAABgAQAAZ+bnFVi+2D/mSDKxi2vnPwAAAD8AAAAAAAAAAAFZEwAAYAEAAEO6dEXfu9g/0kODcGDA5z8AAAA/AAAAAAAAAAABWhMAAGABAABDunRF37vYPwIAAAAAAOg/AAAAPwAAAAAAAAAAAVsTAABgAQAAQ7p0Rd+72D8MFh+5YTvoPwAAAD8AAAAAAAAAAAFcEwAAYAEAALU+zrZJw9g/8oXgm4Vy6D8AAAA/AAAAAAAAAAABXRMAAGABAADZakGHwsXYP0ZdKyWymOg/AAAAPwAAAAAAAAAAAV4TAABgAQAAAZe0VzvI2D/ggDFbWsfoPwAAAD8AAAAAAAAAAAFfEwAAYAEAAEvvmvgszdg/NuMLwTcL6T8AAAA/AAAAAAAAAAABYBMAAGABAACZR4GZHtLYP2afiFDXSuk/AAAAPwAAAAAAAAAAAWETAABgAQAAvXP0aZfU2D/ip8CM8pLpPwAAAD8AAAAAAAAAAAFiEwAAYAEAAAnM2gqJ2dg/0KIRTMfn6T8AAAA/AAAAAAAAAAABYxMAAGABAAAJzNoKidnYP5b3BDVeOOo/AAAAPwAAAAAAAAAAAWQTAABgAQAAoXynTGzj2D9WwWhBRGvqPwAAAD8AAAAAAAAAAAFlEwAAYAEAADstdI5P7dg/XteH+qWm6j8AAAA/AAAAAAAAAAABZhMAAGABAABhWedeyO/YP/r6jTBO1eo/AAAAPwAAAAAAAAAAAWcTAABgAQAAHTYncST82D90eDaQuP/qPwAAAD8AAAAAAAAAAAFoEwAAYAEAALfm87IHBtk/nqkjQ6ch6z8AAAA/AAAAAAAAAAABaRMAAGABAAB1wzPFYxLZP+6AbszTR+s/AAAAPwAAAAAAAAAAAWoTAABgAQAAMaBz178e2T/0C/6ohGXrPwAAAD8AAAAAAAAAAAFrEwAAYAEAAD3VmYoNMNk/1PAvr/d+6z8AAAA/AAAAAAAAAAABbBMAAGABAABHCsA9W0HZPyA961tzh+s/AAAAPwAAAAAAAAAAAW0TAABgAQAAnZfMkZpX2T9qiaYI74/rPwAAAD8AAAAAAAAAAAFuEwAAYAEAANktjMiufNk/2nu/i6ic6z8AAAA/AAAAAAAAAAABbxMAAGABAABfHDKgtKbZP0hu2A5iqes/AAAAPwAAAAAAAAAAAXATAABgAQAA4wrYd7rQ2T+6YPGRG7brPwAAAD8AAAAAAAAAAAFxEwAAYAEAAB+hl67O9dk/UPln6xLH6z8AAAA/AAAAAAAAAAABchMAAGABAAAxC+QUahjaPyhTChXVwus/AAAAPwAAAAAAAAAAAXMTAABgAQAAbaGjS3492j9Q+WfrEsfrPwAAAD8AAAAAAAAAAAF0EwAAYAEAAOlaI3A2Vto/BK2sPpe+6z8AAAA/AAAAAAAAAAABdRMAAGABAAA/6C/EdWzaP0hu2A5iqes/AAAAPwAAAAAAAAAAAXYTAABgAQAASR1Wd8N92j8kyHo4JKXrPwAAAD8AAAAAAAAAAAF3EwAAYAEAAHl+7/qJkdo/2nu/i6ic6z8AAAA/AAAAAAAAAAABeBMAAGABAABpvMiQrLHaP2qJpgjvj+s/AAAAPwAAAAAAAAAAAXkTAABgAQAA7apuaLLb2j/6lo2FNYPrPwAAAD8AAAAAAAAAAAF6EwAAYAEAAAtK4YGbD9s/rkrS2Ll66z8AAAA/AAAAAAAAAAABexMAAGABAABPFcdr/UXbPxiyW3/Caes/AAAAPwAAAAAAAAAAAXwTAABgAQAAIVxT5PR02z/OZaDSRmHrPwAAAD8AAAAAAAAAAAF9EwAAYAEAAIUehuuBnNs/GLJbf8Jp6z8AAAA/AAAAAAAAAAABfhMAAGABAACXiNJRHb/bP0BYuVUAbus/AAAAPwAAAAAAAAAAAX8TAABgAQAAO27FRk7a2z+KpHQCfHbrPwAAAD8AAAAAAAAAAAGAEwAAYAEAAN1TuDt/9ds/rkrS2Ll66z8AAAA/AAAAAAAAAAABgRMAAGABAAAx4cSPvgvcP/qWjYU1g+s/AAAAPwAAAAAAAAAAAYITAABgAQAAX0JeE4Uf3D8gPetbc4frPwAAAD8AAAAAAAAAAAGDEwAAYAEAALfPamfENdw/1PAvr/d+6z8AAAA/AAAAAAAAAAABhBMAAGABAAB/4dAsblPcP65K0ti5eus/AAAAPwAAAAAAAAAAAYUTAABgAQAAeVTQdd6E3D+KpHQCfHbrPwAAAD8AAAAAAAAAAAGGEwAAYAEAAG/Hz75Ottw/ZP4WLD5y6z8AAAA/AAAAAAAAAAABhxMAAGABAAAd4uhmzeLcP65K0ti5eus/AAAAPwAAAAAAAAAAAYgTAABgAQAAfaQbbloK3T/U8C+v937rPwAAAD8AAAAAAAAAAAGJEwAAYAEAAEe2gTMEKN0/+paNhTWD6z8AAAA/AAAAAAAAAAABihMAAGABAACbQ46HQz7dP2qJpgjvj+s/AAAAPwAAAAAAAAAAAYsTAABgAQAAPSmBfHRZ3T8AIh1i5qDrPwAAAD8AAAAAAAAAAAGMEwAAYAEAAJG2jdCzb90/JMh6OCSl6z8AAAA/AAAAAAAAAAABjRMAAGABAADFFydUeoPdP0hu2A5iqes/AAAAPwAAAAAAAAAAAY4TAABgAQAAF6UzqLmZ3T9uFDbln63rPwAAAD8AAAAAAAAAAAGPEwAAYAEAAOO2mW1jt90/BK2sPpe+6z8AAAA/AAAAAAAAAAABkBMAAGABAAAdTVmkd9zdP+SR3kQK2Os/AAAAPwAAAAAAAAAAAZETAABgAQAAq3AlL8sX3j96KlWeAenrPwAAAD8AAAAAAAAAAAGSEwAAYAEAABdofumlUN4/NGkpzjb+6z8AAAA/AAAAAAAAAAABkxMAAGABAADDgpeRJH3ePxROW9SpF+w/AAAAPwAAAAAAAAAAAZQTAABgAQAA1+zj97+f3j/6Mo3aHDHsPwAAAD8AAAAAAAAAAAGVEwAAYAEAAJ/+Sb1pvd4/2he/4I9K7D8AAAA/AAAAAAAAAAABlhMAAGABAABB5DyymtjeP7j88OYCZOw/AAAAPwAAAAAAAAAAAZcTAABgAQAA48kvp8vz3j8CSayTfmzsPwAAAD8AAAAAAAAAAAGYEwAAYAEAAIevIpz8Dt8/dDvFFjh57D8AAAA/AAAAAAAAAAABmRMAAGABAADlcVWjiTbfPwrUO3Aviuw/AAAAPwAAAAAAAAAAAZoTAABgAQAAbWD7eo9g3z+ebLLJJpvsPwAAAD8AAAAAAAAAAAGbEwAAYAEAAK8r4WTxlt8/Dl/LTOCn7D8AAAA/AAAAAAAAAAABnBMAAGABAABBT63vRNLfP8qdn3wVvew/AAAAPwAAAAAAAAAAAZ0TAABgAQAARI3JbFME4D8S6lopkcXsPwAAAD8AAAAAAAAAAAGeEwAAYAEAAISEnFhWGeA/hNxzrErS7D8AAAA/AAAAAAAAAAABnxMAAGABAACiT/xz4CvgP6iC0YKI1uw/AAAAPwAAAAAAAAAAAaATAABgAQAATpYCHgA34D9AG0jcf+fsPwAAAD8AAAAAAAAAAAGhEwAAYAEAADKftQDVReA/iGcDifvv7D8AAAA/AAAAAAAAAAABohMAAGABAADA7m6NyV/gP64NYV859Ow/AAAAPwAAAAAAAAAAAaMTAABgAQAA/IQuxN2E4D/6WRwMtfzsPwAAAD8AAAAAAAAAAAGkEwAAYAEAADYb7vrxqeA/+lkcDLX87D8AAAA/AAAAAAAAAAABpRMAAGABAAAQw40o2MjgP2TBpbK96+w/AAAAPwAAAAAAAAAAAaYTAABgAQAAZlCafBff4D9AG0jcf+fsPwAAAD8AAAAAAAAAAAGnEwAAYAEAAF7vhsco7+A/ZMGlsr3r7D8AAAA/AAAAAAAAAAABqBMAAGABAABoJK16dgDhP0AbSNx/5+w/AAAAPwAAAAAAAAAAAakTAABgAQAA5N0sny4Z4T8YdeoFQuPsPwAAAD8AAAAAAAAAAAGqEwAAYAEAAJpZWfybNeE/QBtI3H/n7D8AAAA/AAAAAAAAAAABqxMAAGABAACaLWz6+lbhPxh16gVC4+w/AAAAPwAAAAAAAAAAAawTAABgAQAAimtFkB134T8YdeoFQuPsPwAAAD8AAAAAAAAAAAGtEwAAYAEAAAQlxbTVj+E/ZMGlsr3r7D8AAAA/AAAAAAAAAAABrhMAAGABAAAi8CTQX6LhP2TBpbK96+w/AAAAPwAAAAAAAAAAAa8TAABgAQAAQLuE6+m04T+IZwOJ++/sPwAAAD8AAAAAAAAAAAGwEwAAYAEAAIKyV9fsyeE/ZMGlsr3r7D8AAAA/AAAAAAAAAAABsRMAAGABAAASAhFk4ePhPxh16gVC4+w/AAAAPwAAAAAAAAAAAbITAABgAQAA2hN3KYsB4j8YdeoFQuPsPwAAAD8AAAAAAAAAAAGzEwAAYAEAALS7FldxIOI/qILRgojW7D8AAAA/AAAAAAAAAAABtBMAAGABAABWoQlMojviP2A2FtYMzuw/AAAAPwAAAAAAAAAAAbUTAABgAQAAmpjcN6VQ4j84kLj/zsnsPwAAAD8AAAAAAAAAAAG2EwAAYAEAAKTNAuvyYeI/EupaKZHF7D8AAAA/AAAAAAAAAAABtxMAAGABAABkqkL9Tm7iP8qdn3wVvew/AAAAPwAAAAAAAAAAAbgTAABgAQAANB28d+d74j+k90Gm17jsPwAAAD8AAAAAAAAAAAG5EwAAYAEAAFDoG5NxjuI/yp2ffBW97D8AAAA/AAAAAAAAAAABuhMAAGABAABQ6BuTcY7iP8qdn3wVvew/AAAAPwAAAAAAAAAAAbsTAABgAQAANsXhc6W+4j/quG12oqPsPwAAAD8AAAAAAAAAAAG8EwAAYAEAAF7FZ0J94uI/LnqZRm2O7D8AAAA/AAAAAAAAAAABvRMAAGABAAASQZSf6v7iP5jhIu11few/AAAAPwAAAAAAAAAAAb4TAABgAQAALgz0unQR4z++h4DDs4HsPwAAAD8AAAAAAAAAAAG/EwAAYAEAADpBGm7CIuM/mOEi7XV97D8AAAA/AAAAAAAAAAABwBMAAGABAABEdkAhEDTjP1CVZ0D6dOw/AAAAPwAAAAAAAAAAAcETAABgAQAARHZAIRA04z9QlWdA+nTsPwAAAD8AAAAAAAAAAAHCEwAAYAEAAER2QCEQNOM/UJVnQPp07D8AAAA/AAAAAAAAAAABwxMAAGABAACmDIYm/HzjP5RWkxDFX+w/AAAAPwAAAAAAAAAAAcQTAABgAQAAzAwM9dOg4z9ssDU6h1vsPwAAAD8AAAAAAAAAAAHFEwAAYAEAAEjGixmMueM/bLA1Oodb7D8AAAA/AAAAAAAAAAABxhMAAGABAACeU5hty8/jP/69HLfNTuw/AAAAPwAAAAAAAAAAAccTAABgAQAA0LQx8ZHj4z/aF7/gj0rsPwAAAD8AAAAAAAAAAAHIEwAAYAEAANjpV6Tf9OM/jMsDNBRC7D8AAAA/AAAAAAAAAAAByRMAAGABAADY6Vek3/TjP4zLAzQUQuw/AAAAPwAAAAAAAAAAAcoTAABgAQAA2OlXpN/04z+MywM0FELsPwAAAD8AAAAAAAAAAAHLEwAAYAEAAEwW1xEIP+Q/+jKN2hwx7D8AAAA/AAAAAAAAAAABzBMAAGABAABigCN4o2HkP/oyjdocMew/AAAAPwAAAAAAAAAAAc0TAABgAQAAFvxP1RB+5D+q5tEtoSjsPwAAAD8AAAAAAAAAAAHOEwAAYAEAAFrzIsETk+Q/qubRLaEo7D8AAAA/AAAAAAAAAAABzxMAAGABAAB2voLcnaXkP4ZAdFdjJOw/AAAAPwAAAAAAAAAAAdATAABgAQAAWsc1v3K05D+GQHRXYyTsPwAAAD8AAAAAAAAAAAHREwAAYAEAAFrHNb9ytOQ/hkB0V2Mk7D8AAAA/AAAAAAAAAAAB0hMAAGABAABaxzW/crTkP4ZAdFdjJOw/AAAAPwAAAAAAAAAAAdMTAABgAQAAlDEI9OX65D8UTlvUqRfsPwAAAD8AAAAAAAAAAAHUEwAAYAEAAIRv4YkIG+U/8Kf9/WsT7D8AAAA/AAAAAAAAAAAB1RMAAGABAAASv5oW/TTlP+ocbiG79es/AAAAPwAAAAAAAAAAAdYTAABgAQAAHvTAyUpG5T+e0LJ0P+3rPwAAAD8AAAAAAAAAAAHXEwAAYAEAAAL9c6wfVeU/eipVngHp6z8AAAA/AAAAAAAAAAAB2BMAAGABAADSb+0muGLlP3oqVZ4B6es/AAAAPwAAAAAAAAAAAdkTAABgAQAA0m/tJrhi5T96KlWeAenrPwAAAD8AAAAAAAAAAAHaEwAAYAEAANJv7Sa4YuU/eipVngHp6z8AAAA/AAAAAAAAAAAB2xMAAGABAAAMBq1dzIflP0TjSDKxi+s/AAAAPwAAAAAAAAAAAdwTAABgAQAA+kOG8+6n5T8kyHo4JKXrPwAAAD8AAAAAAAAAAAHdEwAAYAEAADbaRSoDzeU/3gZPaFm66z8AAAA/AAAAAAAAAAAB3hMAAGABAAD+66vvrOrlPyhTChXVwus/AAAAPwAAAAAAAAAAAd8TAABgAQAAeqUrFGUD5j9Q+WfrEsfrPwAAAD8AAAAAAAAAAAHgEwAAYAEAAKoGxZcrF+Y/mkUjmI7P6z8AAAA/AAAAAAAAAAAB4RMAAGABAADG0SSztSnmP5pFI5iOz+s/AAAAPwAAAAAAAAAAAeITAABgAQAAxtEks7Up5j+aRSOYjs/rPwAAAD8AAAAAAAAAAAHjEwAAYAEAAMbRJLO1KeY/mkUjmI7P6z8AAAA/AAAAAAAAAAAB5BMAAGABAABgVgTz91TmP/qWjYU1g+s/AAAAPwAAAAAAAAAAAeUTAABgAQAADHEdm3aB5j9IbtgOYqnrPwAAAD8AAAAAAAAAAAHmEwAAYAEAADJxo2lOpeY/KFMKFdXC6z8AAAA/AAAAAAAAAAAB5xMAAGABAADq7M/Gu8HmP5pFI5iOz+s/AAAAPwAAAAAAAAAAAegTAABgAQAABLgv4kXU5j8IODwbSNzrPwAAAD8AAAAAAAAAAAHpEwAAYAEAAPxWHC1X5OY/MN6Z8YXg6z8AAAA/AAAAAAAAAAAB6hMAAGABAAD8VhwtV+TmPzDemfGF4Os/AAAAPwAAAAAAAAAAAesTAABgAQAA/FYcLVfk5j8w3pnxheDrPwAAAD8AAAAAAAAAAAHsEwAAYAEAAEpXKMoGLOc/NGkpzjb+6z8AAAA/AAAAAAAAAAAB7RMAAGABAAByV66Y3k/nP3615HqyBuw/AAAAPwAAAAAAAAAAAe4TAABgAQAAtE6BhOFk5z/KAaAnLg/sPwAAAD8AAAAAAAAAAAHvEwAAYAEAAMCDpzcvduc/frXkerIG7D8AAAA/AAAAAAAAAAAB8BMAAGABAACQ9iCyx4PnP6ZbQlHwCuw/AAAAPwAAAAAAAAAAAfETAABgAQAAdP/TlJyS5z+mW0JR8ArsPwAAAD8AAAAAAAAAAAHyEwAAYAEAAHT/05Sckuc/pltCUfAK7D8AAAA/AAAAAAAAAAAB8xMAAGABAAB0/9OUnJLnP6ZbQlHwCuw/AAAAPwAAAAAAAAAAAfQTAABgAQAAZBHAKB7U5z/0C/6ohGXrPwAAAD8AAAAAAAAAAAH1EwAAYAEAABi52Ycsz+c/6vXe7yIq6z8AAAA/AAAAAAAAAAAB9hMAAGABAAAYudmHLM/nP+r13u8iKus/AAAAPxAAAAAAAAAAAfcTAABgAQAACPeyHU/v5z+aRSOYjs/rPwAAAD8AAAAAAAAAAAH4EwAAYAEAAHin+ZBa1ec/ACIdYuag6z8AAAA/LwAAAAAAAAAB+RMAAGABAAB4p/mQWtXnPwAiHWLmoOs/AAAAPy8AAAAAAAAAAfoTAABgAQAAeKf5kFrV5z8AIh1i5qDrPwAAAD8vAAAAAAAAAAH7EwAAYAEAAHin+ZBa1ec/ACIdYuag6z8AAAA/LwAAAAAAAAAB/BMAAGABAAB4p/mQWtXnPwAiHWLmoOs/AAAAP04AAAAAAAAAAf0TAABgAQAAeKf5kFrV5z8AIh1i5qDrPwAAAD9OAAAAAAAAAAH+EwAAYAEAAFRPmb5A9Oc/ji8E3yyU6z8AAAA/bQAAAAAAAAAB/xMAAGABAAAkwhI52QHoP9p7v4uonOs/AAAAP20AAAAAAAAAAQAUAABgAQAA9DSMs3EP6D9IbtgOYqnrPwAAAD99AAAAAAAAAAEBFAAAYAEAAABqsma/IOg/umDxkRu26z8AAAA/fQAAAAAAAAABAhQAAGABAAD2CJ+x0DDoP94GT2hZuus/AAAAP5wAAAAAAAAAAQMUAABgAQAA7KeL/OFA6D92n8XBUMvrPwAAAD+cAAAAAAAAAAEEFAAAYAEAAPbcsa8vUug/5JHeRArY6z8AAAA/nAAAAAAAAAABBRQAAGABAADue576QGLoPwg4PBtI3Os/AAAAP6wAAAAAAAAAAQYUAABgAQAADEf+Fct06D+aRSOYjs/rPwAAAD+7AAAAAAAAAAEHFAAAYAEAAE4+0QHOieg/vuuAbszT6z8AAAA/uwAAAAAAAAABCBQAAGABAAAq5nAvtKjoP+SR3kQK2Os/AAAAP8sAAAAAAAAAAQkUAABgAQAA3mGdjCHF6D9UhPfHw+TrPwAAAD/LAAAAAAAAAAEKFAAAYAEAAFobHbHZ3eg/xHYQS33x6z8AAAA/6gAAAAAAAAABCxQAAGABAAB45nzMY/DoP3615HqyBuw/AAAAP+oAAAAAAAAAAQwUAABgAQAAXO8vrzj/6D+GQHRXYyTsPwAAAD/qAAAAAAAAAAENFAAAYAEAACxiqSnRDOk/RH9Ih5g57D8AAAA/CQEAAAAAAAABDhQAAGABAAASa1wMphvpP7RxYQpSRuw/AAAAPwkBAAAAAAAAAQ8UAABgAQAA9nMP73oq6T/+vRy3zU7sPwAAAD8JAQAAAAAAAAEQFAAAYAEAAEwBHEO6QOk/3qJOvUBo7D8AAAA/KQEAAAAAAAABERQAAGABAADcUNXPrlrpP+It3pnxhew/AAAAPykBAAAAAAAAARIUAABgAQAAfDbIxN916T+ebLLJJpvsPwAAAD8pAQAAAAAAAAETFAAAYAEAAPrvR+mXjuk/NAUpIx6s7D8AAAA/OAEAAAAAAAABFBQAAGABAABQfVQ916TpP+5D/VJTwew/AAAAPzgBAAAAAAAAARUUAABgAQAAWLJ68CS26T+E3HOsStLsPwAAAD9XAQAAAAAAAAEWFAAAYAEAADy7LdP5xOk/8s6MLwTf7D8AAAA/VwEAAAAAAAABFxQAAGABAAD8l23lVdHpP4hnA4n77+w/AAAAP1cBAAAAAAAAARgUAABgAQAApt5zj3Xc6T/Ss741d/jsPwAAAD93AQAAAAAAAAEZFAAAYAEAAJ59YNqG7Ok/jvKSZawN7T8AAAA/dwEAAAAAAAABGhQAAGABAAAGoaaWAgTqP0gxZ5XhIu0/AAAAP3cBAAAAAAAAARsUAABgAQAAlvBfI/cd6j+UfSJCXSvtPwAAAD+WAQAAAAAAAAEcFAAAYAEAACRAGbDrN+o/3snd7tgz7T8AAAA/lgEAAAAAAAABHRQAAGABAACi+ZjUo1DqP1C89nGSQO0/AAAAP5YBAAAAAAAAAR4UAABgAQAA0loyWGpk6j90YlRI0ETtPwAAAD+mAQAAAAAAAAEfFAAAYAEAALZj5To/c+o/mAiyHg5J7T8AAAA/pgEAAAAAAAABIBQAAGABAACG1l6114DqPzChKHgFWu0/AAAAP8UBAAAAAAAAASEUAABgAQAAbN8RmKyP6j+ek0H7vmbtPwAAAD/FAQAAAAAAAAEiFAAAYAEAAFDoxHqBnuo/yDmf0fxq7T8AAAA/xQEAAAAAAAABIxQAAGABAAA08XddVq3qPzYsuFS2d+0/AAAAP+QBAAAAAAAAASQUAABgAQAAnBS+GdLE6j/s3/ynOm/tPwAAAD/kAQAAAAAAAAElFAAAYAEAAD76sA4D4Oo/XtIVK/R77T8AAAA/5AEAAAAAAAABJhQAAGABAADg36MDNPvqP8zELq6tiO0/AAAAPwMCAAAAAAAAAScUAABgAQAAXJkjKOwT6z/yaoyE64ztPwAAAD8DAgAAAAAAAAEoFAAAYAEAAHhkg0N2Jus/PrdHMWeV7T8AAAA/AwIAAAAAAAABKRQAAGABAABebTYmSzXrP2JdpQelme0/AAAAPxMCAAAAAAAAASoUAABgAQAAQnbpCCBE6z9iXaUHpZntPwAAAD8TAgAAAAAAAAErFAAAYAEAABLpYoO4Ues/iAMD3uKd7T8AAAA/MgIAAAAAAAABLBQAAGABAAAIiE/OyWHrP9BPvopepu0/AAAAPzICAAAAAAAAAS0UAABgAQAAFL11gRdz6z8enHk32q7tPwAAAD9CAgAAAAAAAAEuFAAAYAEAAH7guz2Tius/0E++il6m7T8AAAA/QgIAAAAAAAABLxQAAGABAADmAwL6DqLrPx6ceTfaru0/AAAAP1ECAAAAAAAAATAUAABgAQAAKvvU5RG36z/49RthnKrtPwAAAD9RAgAAAAAAAAExFAAAYAEAADQw+5hfyOs/0E++il6m7T8AAAA/bwIAAAAAAAABMhQAAGABAAA8ZSFMrdnrP6ypYLQgou0/AAAAP28CAAAAAAAAATMUAABgAQAAIG7ULoLo6z/QT76KXqbtPwAAAD9vAgAAAAAAAAE0FAAAYAEAALoeoXBl8us/0E++il6m7T8AAAA/jgIAAAAAAAABNRQAAGABAAA+OTRKDPvrP9BPvopepu0/AAAAP44CAAAAAAAAATYUAABgAQAAxFPHI7MD7D+sqWC0IKLtPwAAAD+OAgAAAAAAAAE3FAAAYAEAAFwElGWWDew/iAMD3uKd7T8AAAA/ngIAAAAAAAABOBQAAGABAAAsdw3gLhvsP4gDA97ine0/AAAAP54CAAAAAAAAATkUAABgAQAAJBb6KkAr7D+IAwPe4p3tPwAAAD+9AgAAAAAAAAE6FAAAYAEAAHqjBn9/Qew/rKlgtCCi7T8AAAA/vQIAAAAAAAABOxQAAGABAADixkw7+1jsP9BPvopepu0/AAAAP8wCAAAAAAAAATwUAABgAQAATOqS93Zw7D+sqWC0IKLtPwAAAD/MAgAAAAAAAAE9FAAAYAEAAKJ3n0u2huw/rKlgtCCi7T8AAAA/3AIAAAAAAAABPhQAAGABAADAQv9mQJnsP2JdpQelme0/AAAAP9wCAAAAAAAAAT8UAABgAQAAkrV44dim7D9iXaUHpZntPwAAAD/7AgAAAAAAAAFAFAAAYAEAADz8fov4sew/PrdHMWeV7T8AAAA/+wIAAAAAAAABQRQAAGABAADCFhJln7rsPz63RzFnle0/AAAAP/sCAAAAAAAAAUIUAABgAQAAWMfepoLE7D8aEepaKZHtPwAAAD8LAwAAAAAAAAFDFAAAYAEAAPJ3q+hlzuw/Yl2lB6WZ7T8AAAA/CwMAAAAAAAABRBQAAGABAAB2kj7CDNfsPz63RzFnle0/AAAAPyoDAAAAAAAAAUUUAABgAQAADkMLBPDg7D+IAwPe4p3tPwAAAD8qAwAAAAAAAAFGFAAAYAEAALqJEa4P7Ow/PrdHMWeV7T8AAAA/OgMAAAAAAAABRxQAAGABAABk0BdYL/fsPxoR6lopke0/AAAAPzoDAAAAAAAAAUgUAABgAQAANkOR0scE7T+CeHMBMoDtPwAAAD9JAwAAAAAAAAFJFAAAYAEAAAS2Ck1gEu0/Niy4VLZ37T8AAAA/SQMAAAAAAAABShQAAGABAADEkkpfvB7tP+zf/Kc6b+0/AAAAP2kDAAAAAAAAAUsUAABgAQAAqJv9QZEt7T+ek0H7vmbtPwAAAD9pAwAAAAAAAAFMFAAAYAEAAHoOd7wpO+0/MKEoeAVa7T8AAAA/aQMAAAAAAAABTRQAAGABAAAUv0P+DEXtP76uD/VLTe0/AAAAP4gDAAAAAAAAAU4UAABgAQAAmNnW17NN7T8CcDvFFjjtPwAAAD+IAwAAAAAAAAFPFAAAYAEAAPTH9uDhU+0/lH0iQl0r7T8AAAA/iAMAAAAAAAABUBQAAGABAABmTFBSTFvtP9o+ThIoFu0/AAAAP6cDAAAAAAAAAVEUAABgAQAAjnjDIsVd7T9oTDWPbgntPwAAAD+nAwAAAAAAAAFSFAAAYAEAAMY6cFt6Ye0/0rO+NXf47D8AAAA/pwMAAAAAAAABUxQAAGABAADa0KnDtmLtP2TBpbK96+w/AAAAP6cDAAAAAAAAAVQUAABgAQAAAP0clC9l7T9kwaWyvevsPwAAAD+3AwAAAAAAAAFVFAAAYAEAACYpkGSoZ+0/8s6MLwTf7D8AAAA/twMAAAAAAAABVhQAAGABAABMVQM1IWrtP2A2FtYMzuw/AAAAP7cDAAAAAAAAAVcUAABgAQAAcoF2BZps7T+k90Gm17jsPwAAAD/WAwAAAAAAAAFYFAAAYAEAANBvlg7Icu0/6rhtdqKj7D8AAAA/1gMAAAAAAAABWRQAAGABAAD4mwnfQHXtP3jGVPPoluw/AAAAP/UDAAAAAAAAAVoUAABgAQAAMF62F/Z47T90O8UWOHnsPwAAAD/1AwAAAAAAAAFbFAAAYAEAAGogY1CrfO0/SArYY0lX7D8AAAA/FQQAAAAAAAABXBQAAGABAACi4g+JYIDtP7RxYQpSRuw/AAAAPxUEAAAAAAAAAV0UAABgAQAA3KS8wRWE7T/6Mo3aHDHsPwAAAD8VBAAAAAAAAAFeFAAAYAEAACb9omIHie0/pltCUfAK7D8AAAA/NAQAAAAAAAABXxQAAGABAABgv0+bvIztP8R2EEt98es/AAAAPzQEAAAAAAAAAWAUAABgAQAAmIH803GQ7T+aRSOYjs/rPwAAAD80BAAAAAAAAAFhFAAAYAEAAKoXNjyuke0/lrqTu92x6z8AAAA/QwQAAAAAAAABYhQAAGABAAAKBlZF3JftP0TjSDKxi+s/AAAAP0MEAAAAAAAAAWMUAABgAQAARMgCfpGb7T9AWLlVAG7rPwAAAD9jBAAAAAAAAAFkFAAAYAEAAGr0dU4Knu0/ytoQ9pVD6z8AAAA/YwQAAAAAAAABZRQAAGABAACktiKHv6HtP8JPgRnlJes/AAAAP2MEAAAAAAAAAWYUAABgAQAAyOKVVzik7T9UXWiWKxnrPwAAAD9yBAAAAAAAAAFnFAAAYAEAANx4z790pe0/dHg2kLj/6j8AAAA/cgQAAAAAAAABaBQAAGABAAACpUKQ7aftP9zfvzbB7uo/AAAAP5EEAAAAAAAAAWkUAABgAQAATv0oMd+s7T9GR0ndyd3qPwAAAD+RBAAAAAAAAAFqFAAAYAEAADxn78iiq+0/igh1rZTI6j8AAAA/oAQAAAAAAAABaxQAAGABAAB0KZwBWK/tP/Rv/lOdt+o/AAAAP6AEAAAAAAAAAWwUAABgAQAAhr/VaZSw7T8Ui8xNKp7qPwAAAD+wBAAAAAAAAAFtFAAAYAEAAHQpnAFYr+0/Wkz4HfWI6j8AAAA/sAQAAAAAAAABbhQAAGABAACGv9VplLDtP1bBaEFEa+o/AAAAP88EAAAAAAAAAW8UAABgAQAAhr/VaZSw7T8E6h24F0XqPwAAAD/PBAAAAAAAAAFwFAAAYAEAAHQpnAFYr+0/tBLTLuse6j8AAAA/zwQAAAAAAAABcRQAAGABAABO/Sgx36ztP4rh5Xv8/Ok/AAAAP+4EAAAAAAAAAXIUAABgAQAAPGfvyKKr7T9esPjIDdvpPwAAAD/uBAAAAAAAAAFzFAAAYAEAACjRtWBmqu0/nOaUvCeo6T8AAAA/7gQAAAAAAAABdBQAAGABAAACpUKQ7aftP7R209kDcek/AAAAPw4FAAAAAAAAAXUUAABgAQAA7g4JKLGm7T+sYLQgojXpPwAAAD8OBQAAAAAAAAF2FAAAYAEAANx4z790pe0/CrIeDknp6D8AAAA/DgUAAAAAAAABdxQAAGABAACktiKHv6HtPyZCXSslsug/AAAAPx0FAAAAAAAAAXgUAABgAQAARMgCfpGb7T9mePkeP3/oPwAAAD8dBQAAAAAAAAF5FAAAYAEAABycj60Yme0/xlTz6JZQ6D8AAAA/PAUAAAAAAAABehQAAGABAADArW+k6pLtP1DXSoksJug/AAAAPzwFAAAAAAAAAXsUAABgAQAAhuvCazWP7T9MTLusewjoPwAAAD9MBQAAAAAAAAF8FAAAYAEAADiT3MpDiu0/SMEr0Mrq5z8AAAA/TAUAAAAAAAABfRQAAGABAADuOvYpUoXtP7IotXbT2ec/AAAAP1wFAAAAAAAAAX4UAABgAQAAtHhJ8ZyB7T/SQ4NwYMDnPwAAAD9cBQAAAAAAAAF/FAAAYAEAAGogY1CrfO0/FgWvQCur5z8AAAA/awUAAAAAAAABgBQAAGABAABC9O9/MnrtPxJ6H2R6jec/AAAAP2sFAAAAAAAAAYEUAABgAQAAHsh8r7l37T984agKg3znPwAAAD+LBQAAAAAAAAGCFAAAYAEAAPibCd9Ade0/eFYZLtJe5z8AAAA/iwUAAAAAAAABgxQAAGABAADkBdB2BHTtP3DLiVEhQec/AAAAP5oFAAAAAAAAAYQUAABgAQAA+JsJ30B17T/4TeHxthbnPwAAAD+aBQAAAAAAAAGFFAAAYAEAANBvlg7Icu0/zBz0Psj05j8AAAA/qgUAAAAAAAABhhQAAGABAAC+2Vymi3HtP+isMlykveY/AAAAP6oFAAAAAAAAAYcUAABgAQAAmK3p1RJv7T8o485PvormPwAAAD/JBQAAAAAAAAGIFAAAYAEAAIQXsG3Wbe0/aBlrQ9hX5j8AAAA/yQUAAAAAAAABiRQAAGABAABe6zydXWvtPzzofZDpNeY/AAAAP8kFAAAAAAAAAYoUAABgAQAAJimQZKhn7T84Xe6zOBjmPwAAAD/oBQAAAAAAAAGLFAAAYAEAAAD9HJQvZe0/Uni8rcX+5T8AAAA/6AUAAAAAAAABjBQAAGABAAAA/RyUL2XtP3KTiqdS5eU/AAAAP+gFAAAAAAAAAY0UAABgAQAA2tCpw7Zi7T+Urlih38vlPwAAAD8IBgAAAAAAAAGOFAAAYAEAALSkNvM9YO0/tMkmm2yy5T8AAAA/CAYAAAAAAAABjxQAAGABAACOeMMixV3tP0LXDRizpeU/AAAAPwgGAAAAAAAAAZAUAABgAQAAVLYW6g9a7T9i8tsRQIzlPwAAAD8XBgAAAAAAAAGRFAAAYAEAABz0abFaVu0/zFlluEh75T8AAAA/FwYAAAAAAAABkhQAAGABAADQm4MQaVHtPxQbkYgTZuU/AAAAPzYGAAAAAAAAAZMUAABgAQAAXhcqn/5J7T8yNl+CoEzlPwAAAD82BgAAAAAAAAGUFAAAYAEAAIyksCRmPO0/np3oKKk75T8AAAA/NgYAAAAAAAABlRQAAGABAACCb4pxGCvtPyggQMk+EeU/AAAAP1YGAAAAAAAAAZYUAABgAQAAgm+KcRgr7T8oIEDJPhHlPwAAAD9WBgAAAAAAAAGXFAAAYAEAAIJvinEYK+0/KCBAyT4R5T8AAAA/VgYAAAAAAAABmBQAAGABAACCb4pxGCvtPyggQMk+EeU/AAAAP1YGAAAAAAAACw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33|17.599|55.91|37.786|5.583|21.5690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7339|recordLength=127342|start=0|end=127339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62046|recordLength=162098|start=0|end=162046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66|2.188|19.3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7086|recordLength=117121|start=0|end=117086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sAAAAeAAAABwMAAAAAAQAAACAAAAAECUlua0F0b21WMQIAAAAJBAAAAAkFAAAACQYAAAAJBwAAAAkIAAAACQkAAAAJCgAAAAkLAAAACQwAAAAJDQAAAAkOAAAACQ8AAAAJEAAAAAkRAAAACRIAAAAJEwAAAAkUAAAACRUAAAAJFgAAAAkXAAAACRgAAAAJGQAAAAkaAAAACRsAAAAJHAAAAAkdAAAACR4AAAANBQUEAAAAC1BlblN0cm9rZVYxBAAAAApBdHRyaWJ1dGVzBVRyYWNlCVN0YXJ0VGltZQRUeXBlBAQABA9QZW5BdHRyaWJ1dGVzVjECAAAACklua1RyYWNlVjECAAAAEAxBY3Rpb25UeXBlVjECAAAAAgAAAAkfAAAACSAAAABqMwAAAAAAAAXf////DEFjdGlvblR5cGVWMQEAAAAHdmFsdWVfXwAIAgAAAAAAAAABBQAAAAQAAAAJIgAAAAkjAAAAEjoAAAAAAAAB3P///9////8AAAAAAQYAAAAEAAAACSUAAAAJJgAAAHI8AAAAAAAAAdn////f////AAAAAAEHAAAABAAAAAkoAAAACSkAAADZPQAAAAAAAAHW////3////wAAAAABCAAAAAQAAAAJKwAAAAksAAAAET8AAAAAAAAB0////9////8AAAAAAQkAAAAEAAAACS4AAAAJLwAAABlBAAAAAAAAAdD////f////AAAAAAEKAAAABAAAAAkxAAAACTIAAAABXQAAAAAAAAHN////3////wAAAAABCwAAAAQAAAAJNAAAAAk1AAAAdWMAAAAAAAAByv///9////8AAAAAAQwAAAAEAAAACTcAAAAJOAAAAC58AAAAAAAAAcf////f////AAAAAAENAAAABAAAAAk6AAAACTsAAACZfwAAAAAAAAHE////3////wAAAAABDgAAAAQAAAAJPQAAAAk+AAAAsIAAAAAAAAABwf///9////8AAAAAAQ8AAAAEAAAACUAAAAAJQQAAANi7AAAAAAAAAb7////f////AAAAAAEQAAAABAAAAAlDAAAACUQAAAC1vgAAAAAAAAG7////3////wAAAAABEQAAAAQAAAAJRgAAAAlHAAAAJsEAAAAAAAABuP///9////8AAAAAARIAAAAEAAAACUkAAAAJSgAAANLDAAAAAAAAAbX////f////AAAAAAETAAAABAAAAAlMAAAACU0AAABE7gAAAAAAAAGy////3////wAAAAABFAAAAAQAAAAJTwAAAAlQAAAApPAAAAAAAAABr////9////8AAAAAARUAAAAEAAAACVIAAAAJUwAAAHHzAAAAAAAAAaz////f////AAAAAAEWAAAABAAAAAlVAAAACVYAAABy9QAAAAAAAAGp////3////wAAAAABFwAAAAQAAAAJWAAAAAlZAAAAUPgAAAAAAAABpv///9////8AAAAAARgAAAAEAAAACVsAAAAJXAAAAFP6AAAAAAAAAaP////f////AAAAAAEZAAAABAAAAAleAAAACV8AAACz/AAAAAAAAAGg////3////wAAAAABGgAAAAQAAAAJYQAAAAliAAAAIv8AAAAAAAABnf///9////8AAAAAARsAAAAEAAAACWQAAAAJZQAAAKodAQAAAAAAAZr////f////AAAAAAEcAAAABAAAAAlnAAAACWgAAADFIAEAAAAAAAGX////3////wAAAAABHQAAAAQAAAAJagAAAAlrAAAAFyUBAAAAAAABlP///9////8AAAAAAR4AAAAEAAAACW0AAAAJbgAAADQoAQAAAAAAAZH////f////AAAAAAUfAAAAD1BlbkF0dHJpYnV0ZXNWMQoAAAAHX2NvbG9yQQdfY29sb3JSB19jb2xvckcHX2NvbG9yQgpGaXRUb0N1cnZlBkhlaWdodA5JZ25vcmVQcmVzc3VyZQ1Jc0hpZ2hsaWdodGVyBVNoYXBlBVdpZHRoAAAAAAAAAAAEAAICAgIBBgEBDEJydXNoU2hhcGVWMQIAAAAGAgAAAP8AAAAAAAAAAAAACEAAAAWQ////DEJydXNoU2hhcGVWMQEAAAAHdmFsdWVfXwAIAgAAAAEAAAAAAAAAAAAIQAUgAAAACklua1RyYWNlVjEDAAAADUxpc3RgMStfaXRlbXMMTGlzdGAxK19zaXplD0xpc3RgMStfdmVyc2lvbgQAABhTaGFyZWQuSW5raW5nLklua1BvaW50W10CAAAACAgCAAAACXEAAAAtAAAALQAAAAEiAAAAHwAAAP8AAAAAAAAAAAAACEAAAAGO////kP///wEAAAAAAAAAAAAIQAEjAAAAIAAAAAlzAAAACgAAAAoAAAABJQAAAB8AAAD/AAAAAAAAAAAAAAhAAAABjP///5D///8BAAAAAAAAAAAACEABJgAAACAAAAAJdQAAAAkAAAAJAAAAASgAAAAfAAAA/wAAAAAAAAAAAAAIQAAAAYr///+Q////AQAAAAAAAAAAAAhAASkAAAAgAAAACXcAAAAGAAAABgAAAAErAAAAHwAAAP8AAAAAAAAAAAAACEAAAAGI////kP///wEAAAAAAAAAAAAIQAEsAAAAIAAAAAl5AAAAGgAAABoAAAABLgAAAB8AAAD/AAAAAAAAAAAAAAhAAAABhv///5D///8BAAAAAAAAAAAACEABLwAAACAAAAAJewAAABoAAAAaAAAAATEAAAAfAAAA/wAAAAAAAAAAAAAIQAAAAYT///+Q////AQAAAAAAAAAAAAhAATIAAAAgAAAACX0AAAA5AAAAOQAAAAE0AAAAHwAAAP8AAAAAAAAAAAAACEAAAAGC////kP///wEAAAAAAAAAAAAIQAE1AAAAIAAAAAl/AAAAHwAAAB8AAAABNwAAAB8AAAD/AAAAAAAAAAAAAAhAAAABgP///5D///8BAAAAAAAAAAAACEABOAAAACAAAAAJgQAAAEEAAABBAAAAAToAAAAfAAAA/wAAAAAAAAAAAAAIQAAAAX7///+Q////AQAAAAAAAAAAAAhAATsAAAAgAAAACYMAAAALAAAACwAAAAE9AAAAHwAAAP8AAAAAAAAAAAAACEAAAAF8////kP///wEAAAAAAAAAAAAIQAE+AAAAIAAAAAmFAAAACAAAAAgAAAABQAAAAB8AAAD//wAAAAAAAAAAAAhAAAABev///5D///8BAAAAAAAAAAAACEABQQAAACAAAAAJhwAAAD4AAAA+AAAAAUMAAAAfAAAA//8AAAAAAAAAAAAIQAAAAXj///+Q////AQAAAAAAAAAAAAhAAUQAAAAgAAAACYkAAAAXAAAAFwAAAAFGAAAAHwAAAP//AAAAAAAAAAAACEAAAAF2////kP///wEAAAAAAAAAAAAIQAFHAAAAIAAAAAmLAAAAOQAAADkAAAABSQAAAB8AAAD//wAAAAAAAAAAAAhAAAABdP///5D///8BAAAAAAAAAAAACEABSgAAACAAAAAJjQAAABMAAAATAAAAAUwAAAAfAAAA/wAA/wAAAAAAAAAIQAAAAXL///+Q////AQAAAAAAAAAAAAhAAU0AAAAgAAAACY8AAAArAAAAKwAAAAFPAAAAHwAAAP8AAP8AAAAAAAAACEAAAAFw////kP///wEAAAAAAAAAAAAIQAFQAAAAIAAAAAmRAAAAIQAAACEAAAABUgAAAB8AAAD/AAD/AAAAAAAAAAhAAAABbv///5D///8BAAAAAAAAAAAACEABUwAAACAAAAAJkwAAACsAAAArAAAAAVUAAAAfAAAA/wAA/wAAAAAAAAAIQAAAAWz///+Q////AQAAAAAAAAAAAAhAAVYAAAAgAAAACZUAAAAUAAAAFAAAAAFYAAAAHwAAAP8AAP8AAAAAAAAACEAAAAFq////kP///wEAAAAAAAAAAAAIQAFZAAAAIAAAAAmXAAAAKQAAACkAAAABWwAAAB8AAAD/AAD/AAAAAAAAAAhAAAABaP///5D///8BAAAAAAAAAAAACEABXAAAACAAAAAJmQAAABUAAAAVAAAAAV4AAAAfAAAA/wAA/wAAAAAAAAAIQAAAAWb///+Q////AQAAAAAAAAAAAAhAAV8AAAAgAAAACZsAAAAkAAAAJAAAAAFhAAAAHwAAAP8AAP8AAAAAAAAACEAAAAFk////kP///wEAAAAAAAAAAAAIQAFiAAAAIAAAAAmdAAAAKQAAACkAAAABZAAAAB8AAAD/AAD/AAAAAAAAAAhAAAABYv///5D///8BAAAAAAAAAAAACEABZQAAACAAAAAJnwAAAD0AAAA9AAAAAWcAAAAfAAAA/wAA/wAAAAAAAAAIQAAAAWD///+Q////AQAAAAAAAAAAAAhAAWgAAAAgAAAACaEAAAAcAAAAHAAAAAFqAAAAHwAAAP8AAP8AAAAAAAAACEAAAAFe////kP///wEAAAAAAAAAAAAIQAFrAAAAIAAAAAmjAAAAOwAAADsAAAABbQAAAB8AAAD/AAD/AAAAAAAAAAhAAAABXP///5D///8BAAAAAAAAAAAACEABbgAAACAAAAAJpQAAABkAAAAZAAAAB3EAAAAAAQAAAEAAAAAECklua1BvaW50VjEC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DRMHcwAAAAABAAAAEAAAAAQKSW5rUG9pbnRWMQIAAAAJ0wAAAAnUAAAACdUAAAAJ1gAAAAnXAAAACdgAAAAJ2QAAAAnaAAAACdsAAAAJ3AAAAA0GB3UAAAAAAQAAABAAAAAECklua1BvaW50VjECAAAACd0AAAAJ3gAAAAnfAAAACeAAAAAJ4QAAAAniAAAACeMAAAAJ5AAAAAnlAAAADQcHdwAAAAABAAAACAAAAAQKSW5rUG9pbnRWMQIAAAAJ5gAAAAnnAAAACegAAAAJ6QAAAAnqAAAACesAAAANAgd5AAAAAAEAAAAgAAAABApJbmtQb2ludFYxAgAAAAnsAAAACe0AAAAJ7gAAAAnvAAAACfAAAAAJ8QAAAAnyAAAACfMAAAAJ9AAAAAn1AAAACfYAAAAJ9wAAAAn4AAAACfkAAAAJ+gAAAAn7AAAACfwAAAAJ/QAAAAn+AAAACf8AAAAJAAEAAAkBAQAACQIBAAAJAwEAAAkEAQAACQUBAAANBgd7AAAAAAEAAAAgAAAABApJbmtQb2ludFYxAgAAAAkGAQAACQcBAAAJCAEAAAkJAQAACQoBAAAJCwEAAAkMAQAACQ0BAAAJDgEAAAkPAQAACRABAAAJEQEAAAkSAQAACRMBAAAJFAEAAAkVAQAACRYBAAAJFwEAAAkYAQAACRkBAAAJGgEAAAkbAQAACRwBAAAJHQEAAAkeAQAACR8BAAANBgd9AAAAAAEAAABAAAAABApJbmtQb2ludFYxAgA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0HB38AAAAAAQAAACAAAAAECklua1BvaW50VjECAAAACVkBAAAJWgEAAAlbAQAACVwBAAAJXQEAAAleAQAACV8BAAAJYAEAAAlhAQAACWIBAAAJYwEAAAlkAQAACWUBAAAJZgEAAAlnAQAACWgBAAAJaQEAAAlqAQAACWsBAAAJbAEAAAltAQAACW4BAAAJbwEAAAlwAQAACXEBAAAJcgEAAAlzAQAACXQBAAAJdQEAAAl2AQAACXcBAAAKB4EAAAAAAQAAAIAAAAAECklua1BvaW50VjECAA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0/B4MAAAAAAQAAABAAAAAECklua1BvaW50VjECAAAACbkBAAAJugEAAAm7AQAACbwBAAAJvQEAAAm+AQAACb8BAAAJwAEAAAnBAQAACcIBAAAJwwEAAA0FB4UAAAAAAQAAAAgAAAAECklua1BvaW50VjECAAAACcQBAAAJxQEAAAnGAQAACccBAAAJyAEAAAnJAQAACcoBAAAJywEAAAeHAAAAAAEAAABAAAAABApJbmtQb2ludFYxAgA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NAgeJAAAAAAEAAAAgAAAABApJbmtQb2ludFYxAgAAAAkKAgAACQsCAAAJDAIAAAkNAgAACQ4CAAAJDwIAAAkQAgAACRECAAAJEgIAAAkTAgAACRQCAAAJFQIAAAkWAgAACRcCAAAJGAIAAAkZAgAACRoCAAAJGwIAAAkcAgAACR0CAAAJHgIAAAkfAgAACSACAAANCQeLAAAAAAEAAABAAAAABApJbmtQb2ludFYxAgA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0HB40AAAAAAQAAACAAAAAECklua1BvaW50VjECAAAACVoCAAAJWwIAAAlcAgAACV0CAAAJXgIAAAlfAgAACWACAAAJYQIAAAliAgAACWMCAAAJZAIAAAllAgAACWYCAAAJZwIAAAloAgAACWkCAAAJagIAAAlrAgAACWwCAAANDQePAAAAAAEAAABAAAAABApJbmtQb2ludFYxAgA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DRUHkQAAAAABAAAAQAAAAAQKSW5rUG9pbnRWMQIAAAAJmAIAAAmZAgAACZoCAAAJmwIAAAmcAgAACZ0CAAAJngIAAAmfAgAACaACAAAJoQIAAAmiAgAACaMCAAAJpAIAAAmlAgAACaYCAAAJpwIAAAmoAgAACakCAAAJqgIAAAmrAgAACawCAAAJrQIAAAmuAgAACa8CAAAJsAIAAAmxAgAACbICAAAJswIAAAm0AgAACbUCAAAJtgIAAAm3AgAACbgCAAANHweTAAAAAAEAAABAAAAABApJbmtQb2ludFYxAgAAAAm5AgAACboCAAAJuwIAAAm8AgAACb0CAAAJvgIAAAm/AgAACcACAAAJwQIAAAnCAgAACcMCAAAJxAIAAAnFAgAACcYCAAAJxwIAAAnIAgAACckCAAAJygIAAAnLAgAACcwCAAAJzQIAAAnOAgAACc8CAAAJ0AIAAAnRAgAACdICAAAJ0wIAAAnUAgAACdUCAAAJ1gIAAAnXAgAACdgCAAAJ2QIAAAnaAgAACdsCAAAJ3AIAAAndAgAACd4CAAAJ3wIAAAngAgAACeECAAAJ4gIAAAnjAgAADRUHlQAAAAABAAAAIAAAAAQKSW5rUG9pbnRWMQIAAAAJ5AIAAAnlAgAACeYCAAAJ5wIAAAnoAgAACekCAAAJ6gIAAAnrAgAACewCAAAJ7QIAAAnuAgAACe8CAAAJ8AIAAAnxAgAACfICAAAJ8wIAAAn0AgAACfUCAAAJ9gIAAAn3AgAADQwHlwAAAAABAAAAQAAAAAQKSW5rUG9pbnRWMQIAAAAJ+AIAAAn5AgAACfoCAAAJ+wIAAAn8AgAACf0CAAAJ/gIAAAn/AgAACQADAAAJAQMAAAkCAwAACQMDAAAJBAMAAAkFAwAACQYDAAAJBwMAAAkIAwAACQkDAAAJCgMAAAkLAwAACQwDAAAJDQMAAAkOAwAACQ8DAAAJEAMAAAkRAwAACRIDAAAJEwMAAAkUAwAACRUDAAAJFgMAAAkXAwAACRgDAAAJGQMAAAkaAwAACRsDAAAJHAMAAAkdAwAACR4DAAAJHwMAAAkgAwAADRcHmQAAAAABAAAAIAAAAAQKSW5rUG9pbnRWMQIAAAAJIQMAAAkiAwAACSMDAAAJJAMAAAklAwAACSYDAAAJJwMAAAkoAwAACSkDAAAJKgMAAAkrAwAACSwDAAAJLQMAAAkuAwAACS8DAAAJMAMAAAkxAwAACTIDAAAJMwMAAAk0AwAACTUDAAANCwebAAAAAAEAAABAAAAABApJbmtQb2ludFYxAgAAAAk2AwAACTcDAAAJOAMAAAk5AwAACToDAAAJOwMAAAk8AwAACT0DAAAJPgMAAAk/AwAACUADAAAJQQMAAAlCAwAACUMDAAAJRAMAAAlFAwAACUYDAAAJRwMAAAlIAwAACUkDAAAJSgMAAAlLAwAACUwDAAAJTQMAAAlOAwAACU8DAAAJUAMAAAlRAwAACVIDAAAJUwMAAAlUAwAACVUDAAAJVgMAAAlXAwAACVgDAAAJWQMAAA0cB50AAAAAAQAAAEAAAAAECklua1BvaW50VjECAAAACVoDAAAJWwMAAAlcAwAACV0DAAAJXgMAAAlfAwAACWADAAAJYQMAAAliAwAACWMDAAAJZAMAAAllAwAACWYDAAAJZwMAAAloAwAACWkDAAAJagMAAAlrAwAACWwDAAAJbQMAAAluAwAACW8DAAAJcAMAAAlxAwAACXIDAAAJcwMAAAl0AwAACXUDAAAJdgMAAAl3AwAACXgDAAAJeQMAAAl6AwAACXsDAAAJfAMAAAl9AwAACX4DAAAJfwMAAAmAAwAACYEDAAAJggMAAA0XB58AAAAAAQAAAEAAAAAECklua1BvaW50VjECAA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NAwehAAAAAAEAAAAgAAAABApJbmtQb2ludFYxAgAAAAnAAwAACcEDAAAJwgMAAAnDAwAACcQDAAAJxQMAAAnGAwAACccDAAAJyAMAAAnJAwAACcoDAAAJywMAAAnMAwAACc0DAAAJzgMAAAnPAwAACdADAAAJ0QMAAAnSAwAACdMDAAAJ1AMAAAnVAwAACdYDAAAJ1wMAAAnYAwAACdkDAAAJ2gMAAAnbAwAADQQHowAAAAABAAAAQAAAAAQKSW5rUG9pbnRWMQIAAAAJ3AMAAAndAwAACd4D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CREEAAAJEgQAAAkTBAAACRQEAAAJFQQAAAkWBAAADQUHpQAAAAABAAAAIAAAAAQKSW5rUG9pbnRWMQIAAAAJFwQAAAkYBAAACRkEAAAJGgQAAAkbBAAACRwEAAAJHQQAAAkeBAAACR8EAAAJIAQAAAkhBAAACSIEAAAJIwQAAAkkBAAACSUEAAAJJgQAAAknBAAACSgEAAAJKQQAAAkqBAAACSsEAAAJLAQAAAktBAAACS4EAAAJLwQAAA0HBaYAAAAKSW5rUG9pbnRWMQQAAAABWAFZDlByZXNzdXJlRmFjdG9yCVRpbWVTdGFtcAAAAAAGBgsQAgAAALh4JIq+zLw/AAh2Gq3fuT8AAAA/AAAAAAAAAAABpwAAAKYAAAC4eCSKvsy8PwAIdhqt37k/AAAAPxAAAAAAAAAAAagAAACmAAAAuHgkir7MvD8ACHYard+5PwAAAD8QAAAAAAAAAAGpAAAApgAAANDHIuL2bbs/ANsEmdIQvD8AAAA/LwAAAAAAAAABqgAAAKYAAADUTf4VDHy6P+AyMXXqdb0/AAAAPy8AAAAAAAAAAasAAACmAAAAIOZ46GquuT9gD/uu9A6+PwAAAD8vAAAAAAAAAAGsAAAApgAAALSQklkTBbk/IE0sgPt0vj8AAAA/XAAAAAAAAAABrQAAAKYAAAC0U4DzHYy4P8CKXVEC274/AAAAP1wAAAAAAAAAAa4AAACmAAAAACkNLHI3uD/gpFhcE9q/PwAAAD9sAAAAAAAAAAGvAAAApgAAALQWbo0oE7g/sEARy445wD8AAAA/bAAAAAAAAAABsAAAAKYAAAC0Fm6NKBO4P4DfqTOSbMA/AAAAP3sAAAAAAAAAAbEAAACmAAAAtBZujSgTuD8gHdsEmdLAPwAAAD97AAAAAAAAAAGyAAAApgAAALQWbo0oE7g/YAvAIR4fwT8AAAA/iwAAAAAAAAABswAAAKYAAACERxbf7HO4P3CYPaemnsE/AAAAP5sAAAAAAAAAAbQAAACmAAAAGGxUHIC8uD8w1m54rQTCPwAAAD+bAAAAAAAAAAG1AAAApgAAABypZoJ1Nbk/EAKFZjm3wj8AAAA/qgAAAAAAAAABtgAAAKYAAADo2Q7UOZa5P5DeTqBDUMM/AAAAP6oAAAAAAAAAAbcAAACmAAAAOCnA2Hgzuj+w+EmrVE/EPwAAAD/KAAAAAAAAAAG4AAAApgAAALiE2/Ho6Lo/QGKRaudnxT8AAAA/ygAAAAAAAAABuQAAAKYAAADwzVdsD3q7PzCOp1hzGsY/AAAAP8oAAAAAAAAAAboAAACmAAAA0AQ1SOzmuz+ACQr7gObGPwAAAD/pAAAAAAAAAAG7AAAApgAAAJw13ZmwR7w/sPfuFwYzxz8AAAA/6QAAAAAAAAABvAAAAKYAAAAETrHCEni8P9CEbJ2Ossc/AAAAP+kAAAAAAAAAAb0AAACmAAAAcGaF63SovD8w1LhREMzHPwAAAD8IAQAAAAAAAAG+AAAApgAAAHBmhet0qLw/cMKdbpUYyD8AAAA/CAEAAAAAAAABvwAAAKYAAABwZoXrdKi8P4BPG/QdmMg/AAAAPxgBAAAAAAAAAcAAAACmAAAAbClzhX8vvD/APQARo+TIPwAAAD8YAQAAAAAAAAHBAAAApgAAAKD4yjO7zrs/MI1MxST+yD8AAAA/JwEAAAAAAAABwgAAAKYAAACEtYNDrUm7P0Aaykqtfck/AAAAPycBAAAAAAAAAcMAAACmAAAAOGbSPm6suj9Qp0fQNf3JPwAAAD9HAQAAAAAAAAHEAAAApgAAALgKtyX+9rk/QNNdvsGvyj8AAAA/RwEAAAAAAAABxQAAAKYAAADo2Q7UOZa5PyD/c6xNYss/AAAAP0cBAAAAAAAAAcYAAACmAAAAgIQoReLsuD+Q2z3mV/vLPwAAAD9WAQAAAAAAAAHHAAAApgAAAFA7rMq7W7g/QBlvt15hzD8AAAA/VgEAAAAAAAAByAAAAKYAAACECgR59/q3P3AHVNTjrcw/AAAAP3UBAAAAAAAAAckAAACmAAAA6OXFO2Sytz/wVqCIZcfMPwAAAD91AQAAAAAAAAHKAAAApgAAAGjHvIjpdbc/UKbsPOfgzD8AAAA/dQEAAAAAAAABywAAAKYAAAActR3qn1G3P/BWoIhlx8w/AAAAP5UBAAAAAAAAAcwAAACmAAAA0KJ+S1Yttz9AGW+3XmHMPwAAAD+VAQAAAAAAAAHNAAAApgAAAJyWFDclFbc/4MkiA91HzD8AAAA/lQEAAAAAAAABzgAAAKYAAACclhQ3JRW3P+AQj4/IFcs/AAAAP7QBAAAAAAAAAc8AAACmAAAAnJYUNyUVtz/gV/sbtOPJPwAAAD+0AQAAAAAAAAHQAAAApgAAAJyWFDclFbc/4Ff7G7TjyT8AAAA/tAEAAAAAAAAB0QAAAKYAAACclhQ3JRW3P+BX+xu048k/AAAAP7QBAAAAAAAAAdIAAACmAAAAnJYUNyUVtz/gV/sbtOPJPwAAAD/EAQAAAAAAAAHTAAAApgAAABVbMWcY9e4/cApljs8CxD8AAAA/AAAAAAAAAAAB1AAAAKYAAAAVWzFnGPXuP3AKZY7PAsQ/AAAAPw8AAAAAAAAAAdUAAACmAAAAFVsxZxj17j9wCmWOzwLEPwAAAD8PAAAAAAAAAAHWAAAApgAAAP+Ex0fACO8/oGpxkn2zxj8AAAA/LgAAAAAAAAAB1wAAAKYAAABJZ5t7SQ3vP/Dl0zSLf8c/AAAAPy4AAAAAAAAAAdgAAACmAAAASWebe0kN7z+QIwUGkuXHPwAAAD8uAAAAAAAAAAHZAAAApgAAAElnm3tJDe8/kCMFBpLlxz8AAAA/LgAAAAAAAAAB2gAAAKYAAABJZ5t7SQ3vP5AjBQaS5cc/AAAAPz4AAAAAAAAAAdsAAACmAAAASWebe0kN7z+QIwUGkuXHPwAAAD8+AAAAAAAAAAHcAAAApgAAAElnm3tJDe8/kCMFBpLlxz8AAAA/PgAAAAAAAAAB3QAAAKYAAAA5tLXLfOfuPyAd2wSZ0sA/AAAAPwAAAAAAAAAAAd4AAACmAAAAObS1y3zn7j8gHdsEmdLAPwAAAD8fAAAAAAAAAAHfAAAApgAAAMElDllDCu8/4OeJWyi4wT8AAAA/HwAAAAAAAAAB4AAAAKYAAADprl0oaBzvPwB1B+GwN8I/AAAAPy8AAAAAAAAAAeEAAACmAAAA9TF4bXQi7z8wHIBxSrbDPwAAAD8vAAAAAAAAAAHiAAAApgAAAD8UTKH9Ju8/gJfiE1iCxD8AAAA/PgAAAAAAAAAB4wAAAKYAAAA/FEyh/SbvP4CX4hNYgsQ/AAAAPz4AAAAAAAAAAeQAAACmAAAAPxRMof0m7z+Al+ITWILEPwAAAD8+AAAAAAAAAAHlAAAApgAAAD8UTKH9Ju8/gJfiE1iCxD8AAAA/XgAAAAAAAAAB5gAAAKYAAACrEpLT9aTuPwDYrsmykZw/AAAAPwAAAAAAAAAAAecAAACmAAAAqxKS0/Wk7j8A2K7JspGcPwAAAD8QAAAAAAAAAAHoAAAApgAAAKsSktP1pO4/ANiuybKRnD8AAAA/EAAAAAAAAAAB6QAAAKYAAACrEpLT9aTuPwDYrsmykZw/AAAAPy4AAAAAAAAAAeoAAACmAAAAqxKS0/Wk7j8A2K7JspGcPwAAAD8uAAAAAAAAAAHrAAAApgAAAKsSktP1pO4/ANiuybKRnD8AAAA/LgAAAAAAAAAB7AAAAKYAAACLb7QNZ+DtPwAIdhqt37k/AAAAPwAAAAAAAAAAAe0AAACmAAAAi2+0DWfg7T8ACHYard+5PwAAAD8fAAAAAAAAAAHuAAAApgAAAItvtA1n4O0/AAh2Gq3fuT8AAAA/HwAAAAAAAAAB7wAAAKYAAACLb7QNZ+DtPwAIdhqt37k/AAAAPx8AAAAAAAAAAfAAAACmAAAAi2+0DWfg7T8ACHYard+5PwAAAD8+AAAAAAAAAAHxAAAApgAAAItvtA1n4O0/AAh2Gq3fuT8AAAA/PgAAAAAAAAAB8gAAAKYAAACLb7QNZ+DtPwAIdhqt37k/AAAAPz4AAAAAAAAAAfMAAACmAAAAi2+0DWfg7T8ACHYard+5PwAAAD8+AAAAAAAAAAH0AAAApgAAAEO9q0Se++0/0KF4YosGwD8AAAA/XgAAAAAAAAAB9QAAAKYAAACnpbQCQAzuP/Au9ucThsA/AAAAP14AAAAAAAAAAfYAAACmAAAAFxHYBe4i7j/QWgzWnzjBPwAAAD99AAAAAAAAAAH3AAAApgAAAN/h6YExRO4/MNZueK0Ewj8AAAA/fQAAAAAAAAAB+AAAAKYAAABnU0IP+GbuP6CyOLK3ncI/AAAAP4wAAAAAAAAAAfkAAACmAAAAC8vPJteV7j8gjwLswTbDPwAAAD+MAAAAAAAAAAH6AAAApgAAAPckMXI/ye4/kN5OoENQwz8AAAA/nAAAAAAAAAAB+wAAAKYAAAC1ovMTNwTvP6BrzCXMz8M/AAAAP5wAAAAAAAAAAfwAAACmAAAAJz7igaU67z9Aqf320jXEPwAAAD+sAAAAAAAAAAH9AAAApgAAAM21b5mEae8/gJfiE1iCxD8AAAA/rAAAAAAAAAAB/gAAAKYAAACfCZxa1JDvP1A2e3xbtcQ/AAAAP8sAAAAAAAAAAf8AAACmAAAA3ZggtBGv7z/Ahccw3c7EPwAAAD/LAAAAAAAAAAEAAQAApgAAAE8ERLe/xe8/kCRgmeABxT8AAAA/ywAAAAAAAAABAQEAAKYAAADvSwZk3tTvP/DmLsjZm8Q/AAAAP+oAAAAAAAAAAQIBAACmAAAA/c4gqera7z/Ahccw3c7EPwAAAD/qAAAAAAAAAAEDAQAApgAAAP3OIKnq2u8/wIXHMN3OxD8AAAA/6gAAAAAAAAABBAEAAKYAAAD9ziCp6trvP8CFxzDdzsQ/AAAAP+oAAAAAAAAAAQUBAACmAAAA/c4gqera7z/Ahccw3c7EPwAAAD/qAAAAAAAAAAEGAQAApgAAAEX6vaqTdO4/gBlM6PNokT8AAAA/AAAAAAAAAAABBwEAAKYAAABF+r2qk3TuP4AZTOjzaJE/AAAAPxAAAAAAAAAAAQgBAACmAAAARfq9qpN07j+AGUzo82iRPwAAAD8QAAAAAAAAAAEJAQAApgAAAEX6vaqTdO4/gBlM6PNokT8AAAA/HwAAAAAAAAABCgEAAKYAAAAvJFSLO4juP8B64Y1op6Y/AAAAPx8AAAAAAAAAAQsBAACmAAAAtWXhrUGL7j9AkyZy3G2tPwAAAD8/AAAAAAAAAAEMAQAApgAAAP9HteHKj+4/gHTOkytNsj8AAAA/PwAAAAAAAAABDQEAAKYAAADB6PvyTZHuP0D3tcqASLc/AAAAPz8AAAAAAAAAAQ4BAACmAAAAhYlCBNGS7j+AVmc74Ny8PwAAAD9OAAAAAAAAAAEPAQAApgAAAEkqiRVUlO4/4OeJWyi4wT8AAAA/TgAAAAAAAAABEAEAAKYAAACFiUIE0ZLuPwB0rE1iG8U/AAAAP20AAAAAAAAAAREBAACmAAAAwej78k2R7j+ATxv0HZjIPwAAAD9tAAAAAAAAAAESAQAApgAAAAvLzybXle4/YO1YydKuyz8AAAA/fQAAAAAAAAABEwEAAKYAAABVraNaYJruP5BNZc2AX84/AAAAP30AAAAAAAAAARQBAACmAAAAYTC+n2yg7j/AX0ba1GHQPwAAAD+NAAAAAAAAAAEVAQAApgAAAAF4gEyLr+4/ENuofOIt0T8AAAA/jQAAAAAAAAABFgEAAKYAAACvQl0+tsTuPxh+MfmwBtI/AAAAP6wAAAAAAAAAARcBAACmAAAAQzfQEInt7j+YWvsyu5/SPwAAAD+sAAAAAAAAAAEYAQAApgAAAKtPpDnrHe8/qOd4uEMf0z8AAAA/rAAAAAAAAAABGQEAAKYAAAARaHhiTU7vPwBN0GMLktM/AAAAP8sAAAAAAAAAARoBAACmAAAAd4BMi69+7z8oxELyTbjTPwAAAD/LAAAAAAAAAAEbAQAApgAAAHFdyBskuO8/eIYRIUdS0z8AAAA/ywAAAAAAAAABHAEAAKYAAACpmf2aFfDvP8i7Ysq3bNI/AAAAP+oAAAAAAAAAAR0BAACmAAAAqZn9mhXw7z/Iu2LKt2zSPwAAAD/qAAAAAAAAAAEeAQAApgAAAKmZ/ZoV8O8/yLtiyrds0j8AAAA/6gAAAAAAAAABHwEAAKYAAACpmf2aFfDvP8i7Ysq3bNI/AAAAP+oAAAAAAAAAASABAACmAAAAEscTMfdp0z8glk4zhHu3PwAAAD8AAAAAAAAAAAEhAQAApgAAABLHEzH3adM/IJZOM4R7tz8AAAA/DwAAAAAAAAABIgEAAKYAAAASxxMx92nTPyCWTjOEe7c/AAAAPw8AAAAAAAAAASMBAACmAAAAEscTMfdp0z8glk4zhHu3PwAAAD8vAAAAAAAAAAEkAQAApgAAAKaLu5gJc9M/4DIxdep1vT8AAAA/LwAAAAAAAAABJQEAAKYAAAAszUi7D3bTP0DxxBYNIMA/AAAAPy8AAAAAAAAAASYBAACmAAAAsg7W3RV50z9wmD2npp7BPwAAAD8+AAAAAAAAAAEnAQAApgAAAMCR8CIif9M/UPBpg74Dwz8AAAA/PgAAAAAAAAABKAEAAKYAAADAkfAiIn/TP0Cp/fbSNcQ/AAAAP10AAAAAAAAAASkBAACmAAAAwJHwIiJ/0z8gASrT6prFPwAAAD9dAAAAAAAAAAEqAQAApgAAAMCR8CIif9M/4FhWrwIAxz8AAAA/bQAAAAAAAAABKwEAAKYAAABG031FKILTPwBzUboT/8c/AAAAP20AAAAAAAAAASwBAACmAAAAOlBjABx80z8ALOUtKDHJPwAAAD99AAAAAAAAAAEtAQAApgAAALIO1t0VedM/UKdH0DX9yT8AAAA/fQAAAAAAAAABLgEAAKYAAADAkfAiIn/TP2A0xVW+fMo/AAAAP5wAAAAAAAAAAS8BAACmAAAAwJHwIiJ/0z/gEI+PyBXLPwAAAD+cAAAAAAAAAAEwAQAApgAAAEbTfUUogtM/4BCPj8gVyz8AAAA/nAAAAAAAAAABMQEAAKYAAABG031FKILTP+AQj4/IFcs/AAAAP7sAAAAAAAAAATIBAACmAAAARtN9RSiC0z/gEI+PyBXLPwAAAD+7AAAAAAAAAAEzAQAApgAAANqXJa06i9M/4BCPj8gVyz8AAAA/uwAAAAAAAAABNAEAAKYAAADalyWtOovTP+AQj4/IFcs/AAAAP7sAAAAAAAAAATUBAACmAAAA2pclrTqL0z/gEI+PyBXLPwAAAD+7AAAAAAAAAAE2AQAApgAAANqXJa06i9M/4BCPj8gVyz8AAAA/uwAAAAAAAAABNwEAAKYAAABMMxQbqcHTP6CwgosaZcg/AAAAP+oAAAAAAAAAATgBAACmAAAA4Pe7grvK0z/QhGydjrLHPwAAAD/qAAAAAAAAAAE5AQAApgAAAAaBC1Lg3NM/ELq9Rv/Mxj8AAAA/CQEAAAAAAAABOgEAAKYAAACyS+hDC/LTPyABKtPqmsU/AAAAPwkBAAAAAAAAATsBAACmAAAA6FdSWDwK1D/gWbFCURzEPwAAAD8JAQAAAAAAAAE8AQAApgAAABpkvGxtItQ/4KAdzzzqwj8AAAA/KQEAAAAAAAABPQEAAKYAAAC6q34ZjDHUP+DniVsouME/AAAAPykBAAAAAAAAAT4BAACmAAAAWvNAxqpA1D9QfkKclZ/APwAAAD8pAQAAAAAAAAE/AQAApgAAAOy36C29SdQ/QGcniwx0vz8AAAA/OAEAAAAAAAABQAEAAKYAAAB0+XVQw0zUP2AP+670Dr4/AAAAPzgBAAAAAAAAAUEBAACmAAAAdPl1UMNM1D+AVmc74Ny8PwAAAD9XAQAAAAAAAAFCAQAApgAAAI7/qtrbWNQ/AHqdAdZDvD8AAAA/VwEAAAAAAAABQwEAAKYAAAAIvh241VXUPwB6nQHWQ7w/AAAAP1cBAAAAAAAAAUQBAACmAAAACL4duNVV1D8Aep0B1kO8PwAAAD9XAQAAAAAAAAFFAQAApgAAAAi+HbjVVdQ/AHqdAdZDvD8AAAA/VwEAAAAAAAABRgEAAKYAAAB0+XVQw0zUPwB6nQHWQ7w/AAAAP3cBAAAAAAAAAUcBAACmAAAAdPl1UMNM1D8Aep0B1kO8PwAAAD93AQAAAAAAAAFIAQAApgAAAHT5dVDDTNQ/AHqdAdZDvD8AAAA/dwEAAAAAAAABSQEAAKYAAAB0+XVQw0zUPwB6nQHWQ7w/AAAAP3cBAAAAAAAAAUoBAACmAAAAdPl1UMNM1D8Aep0B1kO8PwAAAD93AQAAAAAAAAFLAQAApgAAALqrfhmMMdQ/YAvAIR4fwT8AAAA/pgEAAAAAAAABTAEAAKYAAACsKGTUfyvUP1A31g+q0cE/AAAAP8UBAAAAAAAAAU0BAACmAAAAuqt+GYwx1D9Q8GmDvgPDPwAAAD/FAQAAAAAAAAFOAQAApgAAAE5wJoGeOtQ/8OYuyNmbxD8AAAA/1AEAAAAAAAABTwEAAKYAAACAfJCVz1LUPxC6vUb/zMY/AAAAP9QBAAAAAAAAAVABAACmAAAAOsqHzAZu1D8ALOUtKDHJPwAAAD/kAQAAAAAAAAFRAQAApgAAAPQXfwM+idQ/8J0MFVGVyz8AAAA/5AEAAAAAAAABUgEAAKYAAAC46JB/garUPxBxm5N2xs0/AAAAPwMCAAAAAAAAAVMBAACmAAAAdDaItrjF1D+wZ2DYkV7PPwAAAD8DAgAAAAAAAAFUAQAApgAAAKZC8srp3dQ/wPTdXRrezz8AAAA/AwIAAAAAAAABVQEAAKYAAAAUfkpj19TUP5BNZc2AX84/AAAAPygCAAAAAAAAAVYBAACmAAAAFH5KY9fU1D+QTWXNgF/OPwAAAD8oAgAAAAAAAAFXAQAApgAAABR+SmPX1NQ/kE1lzYBfzj8AAAA/KAIAAAAAAAABWAEAAKYAAAAUfkpj19TUP5BNZc2AX84/AAAAPygCAAAAAAAAAVkBAACmAAAA4t45xxGN5z+g038Ei+G3PwAAAD8AAAAAAAAAAAFaAQAApgAAACiRQpDacec/YOQ/VLd4uj8AAAA/IAAAAAAAAAABWwEAAKYAAAAokUKQ2nHnP2DkP1S3eLo/AAAAPyAAAAAAAAAAAVwBAACmAAAAKJFCkNpx5z9g5D9Ut3i6PwAAAD8gAAAAAAAAAAFdAQAApgAAACiRQpDacec/YOQ/VLd4uj8AAAA/PwAAAAAAAAABXgEAAKYAAAAEOL4rdn/nP0DxxBYNIMA/AAAAPz8AAAAAAAAAAV8BAACmAAAAW52spAuK5z+g+aQ+o2vBPwAAAD8/AAAAAAAAAAFgAQAApgAAACvBDfuakec/cFHRGrvQwj8AAAA/XgAAAAAAAAABYQEAAKYAAABFx0KFs53nP4CX4hNYgsQ/AAAAP14AAAAAAAAAAWIBAACmAAAAIm6+IE+r5z9AGyXe+5nGPwAAAD9eAAAAAAAAAAFjAQAApgAAADt086pnt+c/wD0AEaPkyD8AAAA/bgAAAAAAAAABZAEAAKYAAACfXPxoCcjnP6AiqnJDyco/AAAAP24AAAAAAAAAAWUBAACmAAAAewN4BKXV5z+waLtr4HrMPwAAAD+NAAAAAAAAAAFmAQAApgAAAImGkkmx2+c/QNICK3OTzT8AAAA/jQAAAAAAAAABZwEAAKYAAAAPyB9st97nP2BfgLD7Es4/AAAAP40AAAAAAAAAAWgBAACmAAAAD8gfbLfe5z+QTWXNgF/OPwAAAD+dAAAAAAAAAAFpAQAApgAAAEsn2Vo03ec/kE1lzYBfzj8AAAA/nQAAAAAAAAABagEAAKYAAADRaGZ9OuDnP5BNZc2AX84/AAAAP50AAAAAAAAAAWsBAACmAAAAlQmtjr3h5z+QTWXNgF/OPwAAAD+dAAAAAAAAAAFsAQAApgAAAGUtDuVM6ec/0DylfVTIyz8AAAA/ywAAAAAAAAABbQEAAKYAAAAzUW873PDnP1CnR9A1/ck/AAAAP8sAAAAAAAAAAW4BAACmAAAAT1ekxfT85z/w5dM0i3/HPwAAAD/bAAAAAAAAAAFvAQAApgAAAKW8kj6KB+g/wIXHMN3OxD8AAAA/2wAAAAAAAAABcAEAAKYAAAAHpZv8KxjoP6CyOLK3ncI/AAAAP/oAAAAAAAAAAXEBAACmAAAAbY2kus0o6D+wQBHLjjnAPwAAAD/6AAAAAAAAAAFyAQAApgAAAEk0IFZpNug/wBg2atl2vD8AAAA/+gAAAAAAAAABcwEAAKYAAACfmQ7P/kDoP6DTfwSL4bc/AAAAPxoBAAAAAAAAAXQBAACmAAAAuZ9DWRdN6D8AmARaIbSxPwAAAD8aAQAAAAAAAAF1AQAApgAAALmfQ1kXTeg/AJgEWiG0sT8AAAA/GgEAAAAAAAABdgEAAKYAAAC5n0NZF03oPwCYBFohtLE/AAAAPxoBAAAAAAAAAXcBAACmAAAAuZ9DWRdN6D8AmARaIbSxPwAAAD85AQAAAAAAAAF4AQAApgAAAID97ke+ZH8/yCp59/R73T8AAAA/AAAAAAAAAAABeQEAAKYAAACA/e5HvmR/P6gPI1mVYN8/AAAAPyAAAAAAAAAAAXoBAACmAAAAgP3uR75kfz+oDyNZlWDfPwAAAD8gAAAAAAAAAAF7AQAApgAAAGDI2feSO4Q/II55Svuo4D8AAAA/LwAAAAAAAAABfAEAAKYAAACAcwxvT4aJP/zPmi/NtOE/AAAAPz8AAAAAAAAAAX0BAACmAAAA4O2WlEdwjj/UEbwUn8DiPwAAAD8/AAAAAAAAAAF+AQAApgAAANAhGOjSipA/RASRRe+y4z8AAAA/TwAAAAAAAAABfwEAAKYAAAAA5bgu5A2SP2yTBlVdheQ/AAAAP08AAAAAAAAAAYABAACmAAAA0I+FTJNgkz+ol/ZoKCvlPwAAAD9eAAAAAAAAAAGBAQAApgAAADAifkHggpQ/+IfTD5PK5T8AAAA/XgAAAAAAAAABggEAAKYAAABga/q7BhSVP+yd3gbZI+Y/AAAAP30AAAAAAAAAAYMBAACmAAAAYGv6uwYUlT8MFVGVG0rmPwAAAD99AAAAAAAAAAGEAQAApgAAANCDzuRoRJU/eGSdSZ1j5j8AAAA/fQAAAAAAAAABhQEAAKYAAACgtHY2LaWVP3hknUmdY+Y/AAAAP50AAAAAAAAAAYYBAACmAAAAoLR2Ni2llT94ZJ1JnWPmPwAAAD+dAAAAAAAAAAGHAQAApgAAAJA6UmpCs5Q/XGKlv7cQ5j8AAAA/nQAAAAAAAAABiAEAAKYAAAAA2QHHufGTP5Q4h1sRseU/AAAAP6wAAAAAAAAAAYkBAACmAAAAAF/d+s7/kj/s+lWKCkvlPwAAAD+sAAAAAAAAAAGKAQAApgAAADC0EN0frZE/cB6MUACy5D8AAAA/zAAAAAAAAAABiwEAAKYAAACgUsA5l+uQP8hV1YNWH+Q/AAAAP8wAAAAAAAAAAYwBAACmAAAAAPFvlg4qkD+cUeVvi3njPwAAAD/MAAAAAAAAAAGNAQAApgAAAODtlpRHcI4/iDni7l/N4j8AAAA/6wAAAAAAAAABjgEAAKYAAACAZ1UHJWqLP3wh3200IeI/AAAAP+sAAAAAAAAAAY8BAACmAAAAQLBrKD4DiD/gzaKl52HhPwAAAD/rAAAAAAAAAAGQAQAApgAAAEC8IpBoH4Y/II55Svuo4D8AAAA/CgEAAAAAAAABkQEAAKYAAADgNeECRhmDP/CJiTYwA+A/AAAAPwoBAAAAAAAAAZIBAACmAAAAIBHwGKzUgD8wM1kfi8fePwAAAD8KAQAAAAAAAAGTAQAApgAAAEA6TgGt4X0/WNssQ3Ni3T8AAAA/KQEAAAAAAAABlAEAAKYAAABAUrzQARp6P4iZC16hVtw/AAAAPykBAAAAAAAAAZUBAACmAAAAAGoqoFZSdj94aQVcSv7aPwAAAD8pAQAAAAAAAAGWAQAApgAAAMDj6BI0THM/2P+9nLfl2T8AAAA/SQEAAAAAAAABlwEAAKYAAACA963EEQlvPyA1D0YoANk/AAAAP0kBAAAAAAAAAZgBAACmAAAAAHFsN+8CbD/QuayjGjTYPwAAAD9JAQAAAAAAAAGZAQAApgAAAIAnimO7eWc/EAUJRNGn1z8AAAA/WAEAAAAAAAABmgEAAKYAAAAAoUjWmHNkP9gAGTAGAtc/AAAAP1gBAAAAAAAAAZsBAACmAAAAAN6nj4fwYj/Y6g05wKjWPwAAAD93AQAAAAAAAAGcAQAApgAAAACvzATK1F8/EDZq2XYc1j8AAAA/dwEAAAAAAAABnQEAAKYAAAAAoUjWmHNkP3D4OAhwttU/AAAAP3cBAAAAAAAAAZ4BAACmAAAAAHFsN+8CbD8wClTr6mnVPwAAAD+XAQAAAAAAAAGfAQAApgAAAMDj6BI0THM/OPRI9KQQ1T8AAAA/lwEAAAAAAAABoAEAAKYAAABAUrzQARp6PwAGZNcfxNQ/AAAAP5cBAAAAAAAAAaEBAACmAAAAIBHwGKzUgD9I3j39XrfUPwAAAD+2AQAAAAAAAAGiAQAApgAAAECwayg+A4g/2KT8PyP31D8AAAA/tgEAAAAAAAABowEAAKYAAADg7ZaUR3COP8C6BzdpUNU/AAAAP7YBAAAAAAAAAaQBAACmAAAAMLQQ3R+tkT8gIF/iMMPVPwAAAD/GAQAAAAAAAAGlAQAApgAAAJA6UmpCs5Q/gIW2jfg11j8AAAA/xgEAAAAAAAABpgEAAKYAAADAdxd9PiiXPyjZ8lVF9dY/AAAAP+UBAAAAAAAAAacBAACmAAAAELXcjzqdmT8ofHvSE87XPwAAAD/lAQAAAAAAAAGoAQAApgAAAMDZzXnU4Zs/mG5QA2TA2D8AAAA/9AEAAAAAAAABqQEAAKYAAABwOx4dXaOcP7iISw51v9k/AAAAP/QBAAAAAAAAAaoBAACmAAAAkAp2y5hCnD8weyA/xbHaPwAAAD8EAgAAAAAAAAGrAQAApgAAADB4fdZLIJs/OB6pu5OK2z8AAAA/BAIAAAAAAAABrAEAAKYAAAAwhDQ+djyZP9Bx5YPgSdw/AAAAPyMCAAAAAAAAAa0BAACmAAAAoC6bAhiXlj8Y7Ucm7hXdPwAAAD8jAgAAAAAAAAGuAQAApgAAAGDx1e8bIpQ/ABleFHrI3T8AAAA/IwIAAAAAAAABrwEAAKYAAAAgOuwQNbuQP0AdTihFbt4/AAAAP0MCAAAAAAAAAbABAACmAAAAwCr2TTbtjD8I0vGHjvrePwAAAD9DAgAAAAAAAAGxAQAApgAAAKBOG4W1QYc/GF9vDRd63z8AAAA/QwIAAAAAAAABsgEAAKYAAAAgBTmxgbiCP8CcoN4d4N8/AAAAP1ICAAAAAAAAAbMBAACmAAAAAHetuptefD9c2dXqsRzgPwAAAD9SAgAAAAAAAAG0AQAApgAAAIBFOba8DXQ/wCginzM24D8AAAA/cQIAAAAAAAABtQEAAKYAAAAAgphvq4pyP3zFwn1RFuA/AAAAP3ECAAAAAAAAAbYBAACmAAAAAIKYb6uKcj98xcJ9URbgPwAAAD9xAgAAAAAAAAG3AQAApgAAAACCmG+rinI/fMXCfVEW4D8AAAA/cQIAAAAAAAABuAEAAKYAAAAAgphvq4pyP3zFwn1RFuA/AAAAP3ECAAAAAAAAAbkBAACmAAAAuBHYJoQ1oD/gMtVY+pLSPwAAAD8AAAAAAAAAAAG6AQAApgAAALgR2CaENaA/4DLVWPqS0j8AAAA/EAAAAAAAAAABuwEAAKYAAAC4EdgmhDWgP+Ay1Vj6ktI/AAAAPxAAAAAAAAAAAbwBAACmAAAAuBHYJoQ1oD/gMtVY+pLSPwAAAD8gAAAAAAAAAAG9AQAApgAAALBO6ox5rqA/QDu1gJDe0z8AAAA/IAAAAAAAAAABvgEAAKYAAABQcyjKDPegP6igDCxYUdQ/AAAAPz8AAAAAAAAAAb8BAACmAAAAUHMoygz3oD8wZ8tuHJHUPwAAAD8/AAAAAAAAAAHAAQAApgAAAIh/kt49D6E/SN49/V631D8AAAA/PwAAAAAAAAABwQEAAKYAAACIf5LePQ+hP0jePf1et9Q/AAAAPz8AAAAAAAAAAcIBAACmAAAAiH+S3j0PoT9I3j39XrfUPwAAAD9PAAAAAAAAAAHDAQAApgAAAIh/kt49D6E/SN49/V631D8AAAA/TwAAAAAAAAABxAEAAKYAAAAgjGJMfB+lP1A5/1nzpdk/AAAAPwAAAAAAAAAAAcUBAACmAAAAIIxiTHwfpT9QOf9Z86XZPwAAAD8PAAAAAAAAAAHGAQAApgAAACCMYkx8H6U/UDn/WfOl2T8AAAA/DwAAAAAAAAABxwEAAKYAAAAgjGJMfB+lP1A5/1nzpdk/AAAAPw8AAAAAAAAAAcgBAACmAAAAIIxiTHwfpT9QOf9Z86XZPwAAAD8vAAAAAAAAAAHJAQAApgAAACCMYkx8H6U/UDn/WfOl2T8AAAA/LwAAAAAAAAABygEAAKYAAAAgjGJMfB+lP1A5/1nzpdk/AAAAPy8AAAAAAAAAAcsBAACmAAAAIIxiTHwfpT9QOf9Z86XZPwAAAD8vAAAAAAAAAAHMAQAApgAAAGJHIDQBZNY/oEddElF+tD8AAAA/AAAAAAAAAAABzQEAAKYAAABcJJzEdZ3WP8DQV0Pj060/AAAAPx8AAAAAAAAAAc4BAACmAAAAXCScxHWd1j/A0FdD49OtPwAAAD8fAAAAAAAAAAHPAQAApgAAAFwknMR1ndY/wNBXQ+PTrT8AAAA/HwAAAAAAAAAB0AEAAKYAAABcJJzEdZ3WP8DQV0Pj060/AAAAPy8AAAAAAAAAAdEBAACmAAAAXCScxHWd1j/A0FdD49OtPwAAAD8vAAAAAAAAAAHSAQAApgAAAFwknMR1ndY/wNBXQ+PTrT8AAAA/TgAAAAAAAAAB0wEAAKYAAADQv4oy5NPWPwBMuuXwn64/AAAAP04AAAAAAAAAAdQBAACmAAAA9EjaAQnm1j+AxxyI/muvPwAAAD9eAAAAAAAAAAHVAQAApgAAABzSKdEt+NY/4H0JTxC1sD8AAAA/XgAAAAAAAAAB1gEAAKYAAABCW3mgUgrXPyD5a/EdgbE/AAAAP20AAAAAAAAAAdcBAACmAAAAgur9+Y8o1z9AE2f8LoCyPwAAAD9tAAAAAAAAAAHYAQAApgAAAEi7D3bTSdc/QMz6b0Oysz8AAAA/jQAAAAAAAAAB2QEAAKYAAAAqklZ8L3fXPyAkJ0xbF7U/AAAAP40AAAAAAAAAAdoBAACmAAAAdqT1Gnmb1z/AGuyQdq+2PwAAAD+cAAAAAAAAAAHbAQAApgAAANA5r/7Oxdc/4DTnm4eutz8AAAA/nAAAAAAAAAAB3AEAAKYAAAAqz2jiJPDXP2ARsdWRR7g/AAAAP6wAAAAAAAAAAd0BAACmAAAACqav6IAd2D8AT+KmmK24PwAAAD+sAAAAAAAAAAHeAQAApgAAAOh89u7cStg/oIwTeJ8TuT8AAAA/ywAAAAAAAAAB3wEAAKYAAABEErDSMnXYP4ArrOCiRrk/AAAAP8sAAAAAAAAAAeABAACmAAAAIun22I6i2D9AykRJpnm5PwAAAD/LAAAAAAAAAAHhAQAApgAAAIoBywHx0tg/IGndsamsuT8AAAA/2wAAAAAAAAAB4gEAAKYAAABq2BEITQDZP8CmDoOwEro/AAAAP9sAAAAAAAAAAeMBAACmAAAAZLWNmME52T/Apg6DsBK6PwAAAD/6AAAAAAAAAAHkAQAApgAAAFAP7+Mpbdk/wKYOg7ASuj8AAAA/+gAAAAAAAAAB5QEAAKYAAAC2J8MMjJ3ZP2DkP1S3eLo/AAAAP/oAAAAAAAAAAeYBAACmAAAAmP4JE+jK2T/gwAmOwRG7PwAAAD8ZAQAAAAAAAAHnAQAApgAAAP4W3jtK+9k/4MAJjsERuz8AAAA/GQEAAAAAAAAB6AEAAKYAAADg7SRCpijaPyAicSW+3ro/AAAAPxkBAAAAAAAAAekBAACmAAAAzEeGjQ5c2j+g/jpfyHe7PwAAAD84AQAAAAAAAAHqAQAApgAAAKwezZNqido/YJ3Tx8uquz8AAAA/OAEAAAAAAAAB6wEAAKYAAAAEtIZ3wLPaP6D+Ol/Id7s/AAAAPzgBAAAAAAAAAewBAACmAAAAVMYlFgrY2j/AX6L2xES7PwAAAD9IAQAAAAAAAAHtAQAApgAAAKDYxLRT/No/QDxsMM/duz8AAAA/SAEAAAAAAAAB7gEAAKYAAAD4bX6YqSbbP2Cd08fLqrs/AAAAP2cBAAAAAAAAAe8BAACmAAAA2kTFngVU2z+g/jpfyHe7PwAAAD9nAQAAAAAAAAHwAQAApgAAAD5dmcdnhNs/ANsEmdIQvD8AAAA/ZwEAAAAAAAAB8QEAAKYAAAAgNODNw7HbP6C3ztLcqbw/AAAAP4cBAAAAAAAAAfIBAACmAAAAbkZ/bA3W2z8glJgM50K9PwAAAD+HAQAAAAAAAAHzAQAApgAAALpYHgtX+ts/4DIxdep1vT8AAAA/hwEAAAAAAAAB9AEAAKYAAACOrErMpiHcP8DRyd3tqL0/AAAAP5YBAAAAAAAAAfUBAACmAAAA6EEEsPxL3D/gMjF16nW9PwAAAD+WAQAAAAAAAAH2AQAApgAAAELXvZNSdtw/4DIxdep1vT8AAAA/tAEAAAAAAAAB9wEAAKYAAACM6VwynJrcPyCUmAznQr0/AAAAP7QBAAAAAAAAAfgBAACmAAAA6H4WFvLE3D8glJgM50K9PwAAAD+0AQAAAAAAAAH5AQAApgAAADSRtbQ76dw/4DIxdep1vT8AAAA/1AEAAAAAAAAB+gEAAKYAAAB+o1RThQ3dP8DRyd3tqL0/AAAAP9QBAAAAAAAAAfsBAACmAAAA2jgON9s33T9gD/uu9A6+PwAAAD/UAQAAAAAAAAH8AQAApgAAAKAJILMeWd0/QK6TF/hBvj8AAAA/8wEAAAAAAAAB/QEAAKYAAADuG79RaH3dPyBNLID7dL4/AAAAP/MBAAAAAAAAAf4BAACmAAAAqGm2iJ+Y3T9gyI4iCUG/PwAAAD/zAQAAAAAAAAH/AQAApgAAAFQ0k3rKrd0/AAbA8w+nvz8AAAA/EgIAAAAAAAABAAIAAKYAAAAaBaX2Dc/dPwAGwPMPp78/AAAAPxICAAAAAAAAAQECAACmAAAAThEPCz/n3T/gpFhcE9q/PwAAAD8SAgAAAAAAAAECAgAApgAAAPBY0bdd9t0/sEARy445wD8AAAA/MQIAAAAAAAABAwIAAKYAAACQoJNkfAXeP9CheGKLBsA/AAAAPzECAAAAAAAAAQQCAACmAAAAFuIgh4II3j+wQBHLjjnAPwAAAD8xAgAAAAAAAAEFAgAApgAAABbiIIeCCN4/QPHEFg0gwD8AAAA/MQIAAAAAAAABBgIAAKYAAAAW4iCHggjeP2DIjiIJQb8/AAAAPzECAAAAAAAAAQcCAACmAAAAFuIgh4II3j9gyI4iCUG/PwAAAD9BAgAAAAAAAAEIAgAApgAAABbiIIeCCN4/YMiOIglBvz8AAAA/QQIAAAAAAAABCQIAAKYAAAAW4iCHggjeP2DIjiIJQb8/AAAAP0ECAAAAAAAAAQoCAACmAAAAIOsWAKQc3T8AXzBcum+rPwAAAD8AAAAAAAAAAAELAgAApgAAACDrFgCkHN0/AF8wXLpvqz8AAAA/EAAAAAAAAAABDAIAAKYAAAAg6xYApBzdPwBfMFy6b6s/AAAAPxAAAAAAAAAAAQ0CAACmAAAAIOsWAKQc3T8AXzBcum+rPwAAAD8vAAAAAAAAAAEOAgAApgAAACDrFgCkHN0/AF8wXLpvqz8AAAA/LwAAAAAAAAABDwIAAKYAAAAg6xYApBzdPwBfMFy6b6s/AAAAPy8AAAAAAAAAARACAACmAAAAIOsWAKQc3T8AXzBcum+rPwAAAD9OAAAAAAAAAAERAgAApgAAAMiSb4JDa90/wKjEqU1LtD8AAAA/TgAAAAAAAAABEgIAAKYAAAA8Ll7wsaHdP4Cfie5o47U/AAAAP04AAAAAAAAAARMCAACmAAAAKIi/OxrV3T+g038Ei+G3PwAAAD9eAAAAAAAAAAEUAgAApgAAAJojrqmIC94/YOQ/VLd4uj8AAAA/XgAAAAAAAAABFQIAAKYAAADoNU1I0i/ePyCUmAznQr0/AAAAP30AAAAAAAAAARYCAACmAAAAlAAqOv1E3j8ABsDzD6e/PwAAAD99AAAAAAAAAAEXAgAApgAAAJQAKjr9RN4/oPmkPqNrwT8AAAA/fQAAAAAAAAABGAIAAKYAAADcsjIDxineP7A/tjdAHcM/AAAAP40AAAAAAAAAARkCAACmAAAAZhdElVfz3T+w+EmrVE/EPwAAAD+NAAAAAAAAAAEaAgAApgAAAFQ0k3rKrd0/wD5bpPEAxj8AAAA/rAAAAAAAAAABGwIAAKYAAADWFYrHT3HdP0CoomOEGcc/AAAAP6wAAAAAAAAAARwCAACmAAAAbP21nu1A3T+QloeACWbHPwAAAD+8AAAAAAAAAAEdAgAApgAAALavvme2Jd0/QKiiY4QZxz8AAAA/vAAAAAAAAAABHgIAAKYAAAC2r75ntiXdP0CoomOEGcc/AAAAP8sAAAAAAAAAAR8CAACmAAAAtq++Z7Yl3T9AqKJjhBnHPwAAAD/LAAAAAAAAAAEgAgAApgAAALavvme2Jd0/QKiiY4QZxz8AAAA/ywAAAAAAAAABIQIAAKYAAAAJrzI9QbrhP4DHHIj+a68/AAAAPwAAAAAAAAAAASICAACmAAAACa8yPUG64T+AxxyI/muvPwAAAD8PAAAAAAAAAAEjAgAApgAAAAmvMj1BuuE/gMcciP5rrz8AAAA/LwAAAAAAAAABJAIAAKYAAAAJrzI9QbrhP4DHHIj+a68/AAAAPy8AAAAAAAAAASUCAACmAAAACa8yPUG64T+AxxyI/muvPwAAAD8vAAAAAAAAAAEmAgAApgAAAP9b42L10+E/ILL/ZDKzsj8AAAA/PgAAAAAAAAABJwIAAKYAAACUIIvKB93hP4COyZ48TLM/AAAAPz4AAAAAAAAAASgCAACmAAAAuqnamSzv4T/gCSxBShi0PwAAAD9dAAAAAAAAAAEpAgAApgAAAO21RK5dB+I/QIWO41fktD8AAAA/XQAAAAAAAAABKgIAAKYAAACmAzzllCLiP6AA8YVlsLU/AAAAP20AAAAAAAAAASsCAACmAAAAbtRNYdhD4j9gWB1ifRW3PwAAAD9tAAAAAAAAAAEsAgAApgAAAPZFpu6eZuI/QPe1yoBItz8AAAA/fQAAAAAAAAABLQIAAKYAAADLmdKv7o3iP6DTfwSL4bc/AAAAP30AAAAAAAAAAS4CAACmAAAA2ky4X7uz4j9gEbHVkUe4PwAAAD+VAAAAAAAAAAEvAgAApgAAADXicUMR3uI/gCus4KJGuT8AAAA/lQAAAAAAAAABMAIAAKYAAADK1uQV5AbjPyBp3bGprLk/AAAAP5UAAAAAAAAAATECAACmAAAAq60rHEA04z9Ag9i8uqu6PwAAAD+0AAAAAAAAAAEyAgAApgAAAEGinu4SXeM/ICJxJb7euj8AAAA/tAAAAAAAAAABMwIAAKYAAABe2J7j64jjP6BFp+uzRbo/AAAAP7QAAAAAAAAAATQCAACmAAAA9cwRtr6x4z8ACHYard+5PwAAAD/EAAAAAAAAAAE1AgAApgAAAMkgPncO2eM/QMpESaZ5uT8AAAA/xAAAAAAAAAABNgIAAKYAAAAUM90VWP3jP4ArrOCiRrk/AAAAP+MAAAAAAAAAATcCAACmAAAAJObCxSQj5D8ACHYard+5PwAAAD/jAAAAAAAAAAE4AgAApgAAAOy21EFoROQ/IGndsamsuT8AAAA/4wAAAAAAAAABOQIAAKYAAACzh+a9q2XkPwAIdhqt37k/AAAAPwIBAAAAAAAAAToCAACmAAAA8hZrF+mD5D9AykRJpnm5PwAAAD8CAQAAAAAAAAE7AgAApgAAAHAFqV+joOQ/IGndsamsuT8AAAA/AgEAAAAAAAABPAIAAKYAAADgcMxiUbfkP8CmDoOwEro/AAAAPyIBAAAAAAAAAT0CAACmAAAAEn02d4LP5D+gRafrs0W6PwAAAD8iAQAAAAAAAAE+AgAApgAAAEeJoIuz5+Q/QIPYvLqruj8AAAA/IgEAAAAAAAABPwIAAKYAAAB5lQqg5P/kP8BfovbERLs/AAAAPzEBAAAAAAAAAUACAACmAAAAuiSP+SEe5T+g/jpfyHe7PwAAAD8xAQAAAAAAAAFBAgAApgAAAIH1oHVlP+U/ANsEmdIQvD8AAAA/UAEAAAAAAAABQgIAAKYAAAB3olGbGVnlPwDbBJnSELw/AAAAP1ABAAAAAAAAAUMCAACmAAAAL/BI0lB05T8Aep0B1kO8PwAAAD9QAQAAAAAAAAFEAgAApgAAAKFbbNX+iuU/ANsEmdIQvD8AAAA/cAEAAAAAAAABRQIAAKYAAABOJknHKaDlPwB6nQHWQ7w/AAAAP3ABAAAAAAAAAUYCAACmAAAAB3RA/mC75T+AVmc74Ny8PwAAAD9wAQAAAAAAAAFHAgAApgAAAMxEUnqk3OU/4DIxdep1vT8AAAA/jwEAAAAAAAABSAIAAKYAAAAN1NbT4frlP8DRyd3tqL0/AAAAP48BAAAAAAAAAUkCAACmAAAATWNbLR8Z5j9ArpMX+EG+PwAAAD+PAQAAAAAAAAFKAgAApgAAAEMQDFPTMuY/gCn2uQUOvz8AAAA/rgEAAAAAAAABSwIAAKYAAADx2uhE/kfmP0BnJ4sMdL8/AAAAP64BAAAAAAAAAUwCAACmAAAAC+EdzxZU5j8ABsDzD6e/PwAAAD+uAQAAAAAAAAFNAgAApgAAAGBGDEisXuY/4KRYXBPavz8AAAA/zQEAAAAAAAABTgIAAKYAAAC4q/rAQWnmP9CheGKLBsA/AAAAP80BAAAAAAAAAU8CAACmAAAAh89bF9Fw5j9A8cQWDSDAPwAAAD/NAQAAAAAAAAFQAgAApgAAAJRSdlzdduY/0KF4YosGwD8AAAA/3QEAAAAAAAABUQIAAKYAAACh1ZCh6XzmP0DxxBYNIMA/AAAAP90BAAAAAAAAAVICAACmAAAAodWQoel85j/QoXhiiwbAPwAAAD/dAQAAAAAAAAFTAgAApgAAAHD58fd4hOY/AAbA8w+nvz8AAAA//AEAAAAAAAABVAIAAKYAAABAHVNOCIzmPyBNLID7dL4/AAAAP/wBAAAAAAAAAVUCAACmAAAA4mQV+yab5j9g5D9Ut3i6PwAAAD8cAgAAAAAAAAFWAgAApgAAAHUpvWI5pOY/AN26v29Jtj8AAAA/HAIAAAAAAAABVwIAAKYAAAB1Kb1iOaTmPwDdur9vSbY/AAAAPxwCAAAAAAAAAVgCAACmAAAAdSm9Yjmk5j8A3bq/b0m2PwAAAD8cAgAAAAAAAAFZAgAApgAAAHUpvWI5pOY/AN26v29Jtj8AAAA/KwIAAAAAAAABWgIAAKYAAADg6vAuPKnlPwCR5iDX4II/AAAAPwAAAAAAAAAAAVsCAACmAAAA4OrwLjyp5T8AkeYg1+CCPwAAAD8fAAAAAAAAAAFcAgAApgAAAODq8C48qeU/AJHmINfggj8AAAA/HwAAAAAAAAABXQIAAKYAAAAKpAtpIdvlPwAQES0PAZM/AAAAPx8AAAAAAAAAAV4CAACmAAAASjOQwl755T+AZofiiS2aPwAAAD8+AAAAAAAAAAFfAgAApgAAAMchzgoZFuY/QFlh7g95oT8AAAA/PgAAAAAAAAABYAIAAKYAAABDEAxT0zLmP8B64Y1op6Y/AAAAPz4AAAAAAAAAAWECAACmAAAALTqiM3tG5j/A0FdD49OtPwAAAD9eAAAAAAAAAAFiAgAApgAAAAvhHc8WVOY/QBNn/C6Asj8AAAA/XgAAAAAAAAABYwIAAKYAAABVw/ECoFjmP6C5hPl54rY/AAAAP14AAAAAAAAAAWQCAACmAAAAzYFk4JlV5j9gndPHy6q7PwAAAD99AAAAAAAAAAFlAgAApgAAAPHa6ET+R+Y/QPHEFg0gwD8AAAA/fQAAAAAAAAABZgIAAKYAAAB07Kr8QyvmPxAChWY5t8I/AAAAP30AAAAAAAAAAWcCAACmAAAAkxVk9uf95T8AdKxNYhvFPwAAAD+MAAAAAAAAAAFoAgAApgAAAF7ZLnf2xeU/0IRsnY6yxz8AAAA/jAAAAAAAAAABaQIAAKYAAACs3oYaC5HlP7BpFv8ul8k/AAAAP6wAAAAAAAAAAWoCAACmAAAArN6GGguR5T+waRb/LpfJPwAAAD+sAAAAAAAAAAFrAgAApgAAAKzehhoLkeU/sGkW/y6XyT8AAAA/uwAAAAAAAAABbAIAAKYAAACs3oYaC5HlP7BpFv8ul8k/AAAAP7sAAAAAAAAAAW0CAACmAAAA+rQnP7RB1T8ofHvSE87XPwAAAD8AAAAAAAAAAAFuAgAApgAAAPq0Jz+0QdU/KHx70hPO1z8AAAA/EAAAAAAAAAABbwIAAKYAAAD6tCc/tEHVPyh8e9ITztc/AAAAPxAAAAAAAAAAAXACAACmAAAAaPB/16E41T/w06euKzPZPwAAAD8fAAAAAAAAAAFxAgAApgAAAGjwf9ehONU/YMZ833sl2j8AAAA/HwAAAAAAAAABcgIAAKYAAADgrvK0mzXVP1Dyks0H2No/AAAAPz8AAAAAAAAAAXMCAACmAAAAaPB/16E41T+gbfVvFaTbPwAAAD8/AAAAAAAAAAF0AgAApgAAAO4xDfqnO9U/oBB+7ON83D8AAAA/PwAAAAAAAAABdQIAAKYAAADuMQ36pzvVP4g8lNpvL90/AAAAP04AAAAAAAAAAXYCAACmAAAA7jEN+qc71T+Q3xxXPgjePwAAAD9eAAAAAAAAAAF3AgAApgAAAPq0Jz+0QdU/UKrLrc3t3j8AAAA/XgAAAAAAAAABeAIAAKYAAAD6tCc/tEHVP/CJiTYwA+A/AAAAP30AAAAAAAAAAXkCAACmAAAACDhChMBH1T+QUkAD2pXgPwAAAD99AAAAAAAAAAF6AgAApgAAABK7XMnMTdU/OBv3z4Mo4T8AAAA/fQAAAAAAAAABewIAAKYAAAASu1zJzE3VP7D3wAmOweE/AAAAP40AAAAAAAAAAXwCAACmAAAAjnnPpsZK1T/AhD6PFkHiPwAAAD+NAAAAAAAAAAF9AgAApgAAABK7XMnMTdU/RGEIySDa4j8AAAA/rAAAAAAAAAABfgIAAKYAAAAiPncO2VPVP+Qpv5XKbOM/AAAAP6wAAAAAAAAAAX8CAACmAAAAtAIfdutc1T+o3mL1E/njPwAAAD+8AAAAAAAAAAGAAgAApgAAAEjHxt39ZdU/lH/z5/x+5D8AAAA/vAAAAAAAAAABgQIAAKYAAABUSuEiCmzVP9D4XQAl+OQ/AAAAP8sAAAAAAAAAAYICAACmAAAAYs37ZxZy1T94No/RK17lPwAAAD/LAAAAAAAAAAGDAgAApgAAAG5QFq0ieNU/2JvmfPPQ5T8AAAA/6QAAAAAAAAABhAIAAKYAAAB60zDyLn7VP1jtKrtaPeY/AAAAP+kAAAAAAAAAAYUCAACmAAAAABW+FDWB1T8EK1yMYaPmPwAAAD/pAAAAAAAAAAGGAgAApgAAAA6Y2FlBh9U/QBlBqebv5j8AAAA/+AAAAAAAAAABhwIAAKYAAACgXIDBU5DVP+hWcnrtVec/AAAAP/gAAAAAAAAAAYgCAACmAAAAumK1S2yc1T+QlKNL9LvnPwAAAD8XAQAAAAAAAAGJAgAApgAAAFyqd/iKq9U/8Pn69rsu6D8AAAA/FwEAAAAAAAABigIAAKYAAAB0sKyCo7fVP3RLPzUjm+g/AAAAPxcBAAAAAAAAAYsCAACmAAAAgjPHx6+91T8ciXAGKgHpPwAAAD83AQAAAAAAAAGMAgAApgAAABb4bi/CxtU/NItokA9U6T8AAAA/NwEAAAAAAAABjQIAAKYAAAAW+G4vwsbVPwS1hvS1s+k/AAAAPzcBAAAAAAAAAY4CAACmAAAAMP6judrS1T+Ie0U3evPpPwAAAD9WAQAAAAAAAAGPAgAApgAAAEgE2UPz3tU/qH09wV9G6j8AAAA/VgEAAAAAAAABkAIAAKYAAADORWZm+eHVP+hrIt7kkuo/AAAAP1YBAAAAAAAAAZECAACmAAAAVIfziP/k1T9sMuEgqdLqPwAAAD91AQAAAAAAAAGSAgAApgAAAG6NKBMY8dU/RNF5iawF6z8AAAA/dQEAAAAAAAABkwIAAKYAAACIk12dMP3VP4g02aqOJes/AAAAP3UBAAAAAAAAAZQCAACmAAAAfBBDWCT31T+INNmqjiXrPwAAAD91AQAAAAAAAAGVAgAApgAAAHwQQ1gk99U/iDTZqo4l6z8AAAA/hQEAAAAAAAABlgIAAKYAAAB8EENYJPfVP4g02aqOJes/AAAAP4UBAAAAAAAAAZcCAACmAAAAfBBDWCT31T+INNmqjiXrPwAAAD+kAQAAAAAAAAGYAgAApgAAALwlo+V2I9U//LXhhwTQ5j8AAAA/AAAAAAAAAAABmQIAAKYAAAC8JaPldiPVP/y14YcE0OY/AAAAPwAAAAAAAAAAAZoCAACmAAAAvCWj5XYj1T/8teGHBNDmPwAAAD8PAAAAAAAAAAGbAgAApgAAALwlo+V2I9U//LXhhwTQ5j8AAAA/DwAAAAAAAAABnAIAAKYAAAC8JaPldiPVP/y14YcE0OY/AAAAPx8AAAAAAAAAAZ0CAACmAAAAvCWj5XYj1T/8teGHBNDmPwAAAD8fAAAAAAAAAAGeAgAApgAAALwlo+V2I9U//LXhhwTQ5j8AAAA/HwAAAAAAAAABnwIAAKYAAAC8JaPldiPVP/y14YcE0OY/AAAAPx8AAAAAAAAAAaACAACmAAAAvCWj5XYj1T/8teGHBNDmPwAAAD8+AAAAAAAAAAGhAgAApgAAALwlo+V2I9U//LXhhwTQ5j8AAAA/PgAAAAAAAAABogIAAKYAAAC8JaPldiPVP/y14YcE0OY/AAAAPz4AAAAAAAAAAaMCAACmAAAANOQVw3Ag1T+YCR5QUY/nPwAAAD9dAAAAAAAAAAGkAgAApgAAALwlo+V2I9U/jB8pR5fo5z8AAAA/fQAAAAAAAAABpQIAAKYAAABAZzAIfSbVP1RJR6s9SOg/AAAAP30AAAAAAAAAAaYCAACmAAAA1CvYb48v1T+QwrHDZcHoPwAAAD99AAAAAAAAAAGnAgAApgAAAO4xDfqnO9U/GBT2Ac0t6T8AAAA/jAAAAAAAAAABqAIAAKYAAAAIOEKEwEfVP3B5Ta2UoOk/AAAAP5sAAAAAAAAAAakCAACmAAAALsGRU+VZ1T/M3qRYXBPqPwAAAD+bAAAAAAAAAAGqAgAApgAAAMCFObv3YtU/fBzWKWN56j8AAAA/ugAAAAAAAAABqwIAAKYAAABUSuEiCmzVP7gKu0boxeo/AAAAP7oAAAAAAAAAAawCAACmAAAAYs37ZxZy1T/YgS3VKuzqPwAAAD+6AAAAAAAAAAGtAgAApgAAAHrTMPIuftU/aL1mHEz/6j8AAAA/ygAAAAAAAAABrgIAAKYAAAA0ISgpZpnVP0xG9I0J2eo/AAAAP8oAAAAAAAAAAa8CAACmAAAA/PE5pam61T8IWA9xhIzqPwAAAD/pAAAAAAAAAAGwAgAApgAAAGIKDs4L69U/GLd+fpsG6j8AAAA/6QAAAAAAAAABsQIAAKYAAADGIuL2bRvWP8BRJ9PTk+k/AAAAP+kAAAAAAAAAAbICAACmAAAALju2H9BL1j/4nINzigfpPwAAAD/5AAAAAAAAAAGzAgAApgAAAJRTikgyfNY/oCEh0Xw76D8AAAA/+QAAAAAAAAABtAIAAKYAAADu6EMsiKbWP1wbOTPMQuc/AAAAPxgBAAAAAAAAAbUCAACmAAAACO94tqCy1j+8x/xqf4PmPwAAAD8YAQAAAAAAAAG2AgAApgAAAAjveLagstY/vMf8an+D5j8AAAA/JwEAAAAAAAABtwIAAKYAAAAI73i2oLLWP7zH/Gp/g+Y/AAAAPycBAAAAAAAAAbgCAACmAAAACO94tqCy1j+8x/xqf4PmPwAAAD83AQAAAAAAAAG5AgAApgAAAHpNVb4ZcNY/TOl8Ctix6z8AAAA/AAAAAAAAAAABugIAAKYAAAB6TVW+GXDWP0zpfArYses/AAAAPw8AAAAAAAAAAbsCAACmAAAAek1Vvhlw1j9M6XwK2LHrPwAAAD8PAAAAAAAAAAG8AgAApgAAACL1rUC5vtY/HIgVc9vk6z8AAAA/LwAAAAAAAAABvQIAAKYAAAD0SNoBCebWP9SvO02c8es/AAAAPy8AAAAAAAAAAb4CAACmAAAA4qI7TXEZ1z/8myjgO+vrPwAAAD8+AAAAAAAAAAG/AgAApgAAANx/t93lUtc/1K87TZzx6z8AAAA/PgAAAAAAAAABwAIAAKYAAABOG6ZLVInXP9SvO02c8es/AAAAP04AAAAAAAAAAcECAACmAAAA3LzJQ9vL1z8ciBVz2+TrPwAAAD9dAAAAAAAAAAHCAgAApgAAAFzb0vZVCNg/HIgVc9vk6z8AAAA/XQAAAAAAAAABwwIAAKYAAAD4/xA06VDYP9SvO02c8es/AAAAP30AAAAAAAAAAcQCAACmAAAAkiRPcXyZ2D/UrztNnPHrPwAAAD99AAAAAAAAAAHFAgAApgAAALCKGtEV5dg//Jso4Dvr6z8AAAA/fQAAAAAAAAABxgIAAKYAAAA+LD7JnCfZP/ybKOA76+s/AAAAP4wAAAAAAAAAAccCAACmAAAARozUnh1n2T+ww066/PfrPwAAAD+MAAAAAAAAAAHIAgAApgAAAN6wEtywr9k/GBObbn4R7D8AAAA/nAAAAAAAAAAByQIAAKYAAACS24WjXATaP2R2+o9gMew/AAAAP5wAAAAAAAAAAcoCAACmAAAAOIPeJfxS2j/MxUZE4krsPwAAAD+7AAAAAAAAAAHLAgAApgAAAEpmj0CJmNo/gO1sHqNX7D8AAAA/uwAAAAAAAAABzAIAAKYAAADAAX6u987aP1wBgIsDXuw/AAAAP8sAAAAAAAAAAc0CAACmAAAAut75PmwI2z/sPLnSJHHsPwAAAD/LAAAAAAAAAAHOAgAApgAAADj9AvLmRNs/MKAY9AaR7D8AAAA/2gAAAAAAAAABzwIAAKYAAADSIUEveo3bP1AXi4JJt+w/AAAAP9oAAAAAAAAAAdACAACmAAAA8ocMjxPZ2z8EP7FcCsTsPwAAAD/6AAAAAAAAAAHRAgAApgAAABLu1+6sJNw/lHrqoyvX7D8AAAA/+gAAAAAAAAAB0gIAAKYAAAAMy1N/IV7cP2yO/RCM3ew/AAAAP/oAAAAAAAAAAdMCAACmAAAA+iS1yomR3D8gtiPrTOrsPwAAAD8ZAQAAAAAAAAHUAgAApgAAANr7+9Dlvtw/jAVwn84D7T8AAAA/GQEAAAAAAAAB1QIAAKYAAAC60kLXQezcP/hUvFNQHe0/AAAAPxkBAAAAAAAAAdYCAACmAAAACOXhdYsQ3T+IkPWacTDtPwAAAD84AQAAAAAAAAHXAgAApgAAAFT3gBTVNN0/pAdoKbRW7T8AAAA/OAEAAAAAAAAB2AIAAKYAAAAcyJKQGFbdPzRDoXDVae0/AAAAPzgBAAAAAAAAAdkCAACmAAAAatoxL2J63T/Eftq39nztPwAAAD9IAQAAAAAAAAHaAgAApgAAAC6rQ6ulm90/ULoT/xeQ7T8AAAA/SAEAAAAAAAAB2wIAAKYAAABuOsgE47ndP5QdcyD6r+0/AAAAP2cBAAAAAAAAAdwCAACmAAAAokYyGRTS3T/YgNJB3M/tPwAAAD9nAQAAAAAAAAHdAgAApgAAAECO9MUy4d0/3AtYPX/87T8AAAA/dwEAAAAAAAAB3gIAAKYAAABAjvTFMuHdP2hHkYSgD+4/AAAAP3cBAAAAAAAAAd8CAACmAAAAGgWl9g3P3T8A+ETQHvbtPwAAAD93AQAAAAAAAAHgAgAApgAAAMBv6xK4pN0/ULoT/xeQ7T8AAAA/hgEAAAAAAAAB4QIAAKYAAADAb+sSuKTdP1C6E/8XkO0/AAAAP6YBAAAAAAAAAeICAACmAAAAwG/rErik3T9QuhP/F5DtPwAAAD+mAQAAAAAAAAHjAgAApgAAAMBv6xK4pN0/ULoT/xeQ7T8AAAA/pgEAAAAAAAAB5AIAAKYAAAB4BqwXD1XcP2i9ZhxM/+o/AAAAPwAAAAAAAAAAAeUCAACmAAAAeAasFw9V3D9ovWYcTP/qPwAAAD8gAAAAAAAAAAHmAgAApgAAAHgGrBcPVdw/aL1mHEz/6j8AAAA/IAAAAAAAAAAB5wIAAKYAAAB4BqwXD1XcP2i9ZhxM/+o/AAAAPy8AAAAAAAAAAegCAACmAAAAFCvqVKKd3D+8rUPDtp7rPwAAAD8vAAAAAAAAAAHpAgAApgAAAFS6bq7fu9w/ABGj5Ji+6z8AAAA/PwAAAAAAAAAB6gIAAKYAAAAoDptvL+PcP9SvO02c8es/AAAAPz8AAAAAAAAAAesCAACmAAAAdCA6DnkH3T+IYuciACvsPwAAAD9eAAAAAAAAAAHsAgAApgAAAMIy2azCK90/OBWT+GNk7D8AAAA/XgAAAAAAAAAB7QIAAKYAAAB8gNDj+UbdPygrnu+pvew/AAAAP24AAAAAAAAAAe4CAACmAAAAoAkgsx5Z3T9ELZZ5jxDtPwAAAD9uAAAAAAAAAAHvAgAApgAAABzIkpAYVt0/xH7at/Z87T8AAAA/fQAAAAAAAAAB8AIAAKYAAABieptZ4TrdPyBvt15hHO4/AAAAP30AAAAAAAAAAfECAACmAAAAfqNUU4UN3T9Qc6dyLMLuPwAAAD+dAAAAAAAAAAHyAgAApgAAAACFS6AK0dw/FChL0nVO7z8AAAA/nQAAAAAAAAAB8wIAAKYAAACM6VwynJrcP6DuCRU6ju8/AAAAP50AAAAAAAAAAfQCAACmAAAAwri04Nc53D+g7gkVOo7vPwAAAD+sAAAAAAAAAAH1AgAApgAAAMK4tODXOdw/oO4JFTqO7z8AAAA/rAAAAAAAAAAB9gIAAKYAAADCuLTg1zncP6DuCRU6ju8/AAAAP6wAAAAAAAAAAfcCAACmAAAAwri04Nc53D+g7gkVOo7vPwAAAD/LAAAAAAAAAAH4AgAApgAAAA0cEA73UuI/pAdoKbRW7T8AAAA/AAAAAAAAAAAB+QIAAKYAAAANHBAO91LiP6QHaCm0Vu0/AAAAPx8AAAAAAAAAAfoCAACmAAAADRwQDvdS4j+kB2gptFbtPwAAAD8fAAAAAAAAAAH7AgAApgAAAA0cEA73UuI/pAdoKbRW7T8AAAA/HwAAAAAAAAAB/AIAAKYAAAAdz/W9w3jiPzy4G3UyPe0/AAAAPy8AAAAAAAAAAf0CAACmAAAAE3ym43eS4j/s30FP80ntPwAAAD8vAAAAAAAAAAH+AgAApgAAAEeIEPioquI/yPNUvFNQ7T8AAAA/TgAAAAAAAAAB/wIAAKYAAACIF5VR5sjiP6QHaCm0Vu0/AAAAP04AAAAAAAAAAQADAACmAAAAi0dgvKbo4j+kB2gptFbtPwAAAD9dAAAAAAAAAAEBAwAApgAAAF2bjH32D+M/WC+OA3Vj7T8AAAA/bQAAAAAAAAABAgMAAKYAAAD0j/9PyTjjP1gvjgN1Y+0/AAAAP20AAAAAAAAAAQMDAACmAAAAaCvuvTdv4z80Q6Fw1WntPwAAAD9tAAAAAAAAAAEEAwAApgAAAJLkCPgcoeM/DFe03TVw7T8AAAA/jAAAAAAAAAABBQMAAKYAAACvGgnt9czjPwxXtN01cO0/AAAAP4wAAAAAAAAAAQYDAACmAAAAjvFP81H64z9YL44DdWPtPwAAAD+MAAAAAAAAAAEHAwAApgAAAK0nUOgqJuQ/WC+OA3Vj7T8AAAA/nAAAAAAAAAABCAMAAKYAAACM/pbuhlPkPzRDoXDVae0/AAAAP5wAAAAAAAAAAQkDAACmAAAAqTSX419/5D80Q6Fw1WntPwAAAD+7AAAAAAAAAAEKAwAApgAAAD8pCrYyqOQ/WC+OA3Vj7T8AAAA/uwAAAAAAAAABCwMAAKYAAACNO6lUfMzkPzRDoXDVae0/AAAAP8sAAAAAAAAAAQwDAACmAAAAFq0B4kLv5D80Q6Fw1WntPwAAAD/LAAAAAAAAAAENAwAApgAAACZg55EPFeU/NEOhcNVp7T8AAAA/2gAAAAAAAAABDgMAAKYAAABycoYwWTnlPwxXtN01cO0/AAAAP9oAAAAAAAAAAQ8DAACmAAAAgiVs4CVf5T8MV7TdNXDtPwAAAD/6AAAAAAAAAAEQAwAApgAAAEn2fVxpgOU/DFe03TVw7T8AAAA/+gAAAAAAAAABEQMAAKYAAADG5LukI53lP8R+2rf2fO0/AAAAP/oAAAAAAAAAARIDAACmAAAAgDKz21q45T+cku0kV4PtPwAAAD8ZAQAAAAAAAAETAwAApgAAADmAqhKS0+U/xH7at/Z87T8AAAA/GQEAAAAAAAABFAMAAKYAAABujBQnw+vlPwxXtN01cO0/AAAAPxkBAAAAAAAAARUDAACmAAAAcbzfkYML5j+cku0kV4PtPwAAAD84AQAAAAAAAAEWAwAApgAAAKPISaa0I+Y/xH7at/Z87T8AAAA/OAEAAAAAAAABFwMAAKYAAAAGsVJkVjTmP5yS7SRXg+0/AAAAPzgBAAAAAAAAARgDAACmAAAAqPgUEXVD5j+cku0kV4PtPwAAAD9IAQAAAAAAAAEZAwAApgAAAHccdmcES+Y/eKYAkreJ7T8AAAA/SAEAAAAAAAABGgMAAKYAAAA7vbx4h0zmP1C6E/8XkO0/AAAAP0gBAAAAAAAAARsDAACmAAAAO728eIdM5j/Eftq39nztPwAAAD9nAQAAAAAAAAEcAwAApgAAAI7y34ZcN+Y/yPNUvFNQ7T8AAAA/ZwEAAAAAAAABHQMAAKYAAACjyEmmtCPmPygrnu+pvew/AAAAP4YBAAAAAAAAAR4DAACmAAAAo8hJprQj5j8oK57vqb3sPwAAAD+GAQAAAAAAAAEfAwAApgAAAKPISaa0I+Y/KCue76m97D8AAAA/hgEAAAAAAAABIAMAAKYAAACjyEmmtCPmPygrnu+pvew/AAAAP4YBAAAAAAAAASEDAACmAAAAcnKGMFk55T8w54SA8l7rPwAAAD8AAAAAAAAAAAEiAwAApgAAAHJyhjBZOeU/MOeEgPJe6z8AAAA/IAAAAAAAAAABIwMAAKYAAADvYMR4E1blP0zpfArYses/AAAAPyAAAAAAAAAAASQDAACmAAAAqa67r0px5T8ciBVz2+TrPwAAAD8vAAAAAAAAAAElAwAApgAAAOo9QAmIj+U/ZOt0lL0E7D8AAAA/LwAAAAAAAAABJgMAAKYAAAApzcRixa3lP9g6wUg/Huw/AAAAPz8AAAAAAAAAAScDAACmAAAALf2PzYXN5T/0sTPXgUTsPwAAAD9OAAAAAAAAAAEoAwAApgAAAPPNoUnJ7uU/OBWT+GNk7D8AAAA/TgAAAAAAAAABKQMAAKYAAACtG5mAAArmP8RQzD+Fd+w/AAAAP14AAAAAAAAAASoDAACmAAAAEASiPqIa5j/kxz7Ox53sPwAAAD9eAAAAAAAAAAErAwAApgAAACsK18i6JuY/BD+xXArE7D8AAAA/fQAAAAAAAAABLAMAAKYAAAD7LTgfSi7mP/hUvFNQHe0/AAAAP30AAAAAAAAAAS0DAACmAAAAdOyq/EMr5j/sasdKlnbtPwAAAD99AAAAAAAAAAEuAwAApgAAAOEnA5UxIuY/IOQxY77v7T8AAAA/nQAAAAAAAAABLwMAAKYAAABxvN+RgwvmP6DA+5zIiO4/AAAAP50AAAAAAAAAATADAACmAAAAMC1bOEbt5T+MYYyPsQ7vPwAAAD+dAAAAAAAAAAExAwAApgAAANaXoVTwwuU/WIuq81du7z8AAAA/rAAAAAAAAAABMgMAAKYAAABj/LLmgYzlP7xlfKN8tO8/AAAAP6wAAAAAAAAAATMDAACmAAAAY/yy5oGM5T+8ZXyjfLTvPwAAAD/LAAAAAAAAAAE0AwAApgAAAGP8suaBjOU/vGV8o3y07z8AAAA/ywAAAAAAAAABNQMAAKYAAABj/LLmgYzlP7xlfKN8tO8/AAAAP8sAAAAAAAAAATYDAACmAAAAy46r286u5j8AGxQ7FwHYPwAAAD8AAAAAAAAAAAE3AwAApgAAAMuOq9vOruY/ABsUOxcB2D8AAAA/HwAAAAAAAAABOAMAAKYAAADLjqvbzq7mPwAbFDsXAdg/AAAAPx8AAAAAAAAAATkDAACmAAAAy46r286u5j8AGxQ7FwHYPwAAAD8vAAAAAAAAAAE6AwAApgAAAHUpvWI5pOY/eJpm8e9y2T8AAAA/LwAAAAAAAAABOwMAAKYAAAB1Kb1iOaTmP9j/vZy35dk/AAAAPz4AAAAAAAAAATwDAACmAAAA7ecvQDOh5j9Q8pLNB9jaPwAAAD8+AAAAAAAAAAE9AwAApgAAAGamoh0tnuY/sPpy9Z0j3D8AAAA/XQAAAAAAAAABPgMAAKYAAAB1Kb1iOaTmP6DJEWD4rt0/AAAAP20AAAAAAAAAAT8DAACmAAAAgKzXp0Wq5j+QmLDKUjrfPwAAAD9tAAAAAAAAAAFAAwAApgAAAFDQOP7UseY/mMe6Bzdp4D8AAAA/bQAAAAAAAAABQQMAAKYAAABQ0Dj+1LHmP8RWMBelO+E/AAAAP30AAAAAAAAAAUIDAACmAAAAy46r286u5j8QXRi1VTTiPwAAAD99AAAAAAAAAAFDAwAApgAAAI0v8uxRsOY/EIsmLcc54z8AAAA/nAAAAAAAAAABRAMAAKYAAAAUcX8PWLPmP6Rp6PC2JeQ/AAAAP5wAAAAAAAAAAUUDAACmAAAAmrIMMl625j8c0TcmZOvkPwAAAD+cAAAAAAAAAAFGAwAApgAAAF5TU0Pht+Y/UNUnOi+R5T8AAAA/rAAAAAAAAAABRwMAAKYAAABeU1ND4bfmP8ix8XM5KuY/AAAAP6wAAAAAAAAAAUgDAACmAAAAXlNTQ+G35j+M8RrPJePmPwAAAD/LAAAAAAAAAAFJAwAApgAAAKc1J3dqvOY/KEVXl3Ki5z8AAAA/ywAAAAAAAAABSgMAAKYAAAAud7SZcL/mP3w1ND7dQeg/AAAAP9oAAAAAAAAAAUsDAACmAAAAdlmIzfnD5j9w1sQwxsfoPwAAAD/aAAAAAAAAAAFMAwAApgAAAME7XAGDyOY/GBT2Ac0t6T8AAAA/6gAAAAAAAAABTQMAAKYAAAALHjA1DM3mPywW7ouygOk/AAAAP+oAAAAAAAAAAU4DAACmAAAAkF+9VxLQ5j8gLPmC+NnpPwAAAD8HAQAAAAAAAAFPAwAApgAAABihSnoY0+Y/7FUX55456j8AAAA/BwEAAAAAAAABUAMAAKYAAACf4tecHtbmP5yTSLiln+o/AAAAPwcBAAAAAAAAAVEDAACmAAAAn+LXnB7W5j8UcBLyrzjrPwAAAD8XAQAAAAAAAAFSAwAApgAAANtBkYub1OY/mMFWMBel6z8AAAA/FwEAAAAAAAABUwMAAKYAAAAYoUp6GNPmP9SvO02c8es/AAAAPzYBAAAAAAAAAVQDAACmAAAAGKFKehjT5j8YE5tufhHsPwAAAD82AQAAAAAAAAFVAwAApgAAAJBfvVcS0OY/GBObbn4R7D8AAAA/RgEAAAAAAAABVgMAAKYAAADBO1wBg8jmP3hK5KHUfus/AAAAP0YBAAAAAAAAAVcDAACmAAAAwTtcAYPI5j94SuSh1H7rPwAAAD9VAQAAAAAAAAFYAwAApgAAAME7XAGDyOY/eErkodR+6z8AAAA/VQEAAAAAAAABWQMAAKYAAADBO1wBg8jmP3hK5KHUfus/AAAAP2UBAAAAAAAAAVoDAACmAAAAZ2mQtzcl5j+Yy8eGlefXPwAAAD8AAAAAAAAAAAFbAwAApgAAAGdpkLc3JeY/mMvHhpXn1z8AAAA/DwAAAAAAAAABXAMAAKYAAABnaZC3NyXmP5jLx4aV59c/AAAAPw8AAAAAAAAAAV0DAACmAAAA63pSb30I5j8QqJHAn4DYPwAAAD8fAAAAAAAAAAFeAwAApgAAAEozkMJe+eU/aA3pa2fz2D8AAAA/HwAAAAAAAAABXwMAAKYAAABujBQnw+vlPxBLGj1uWdk/AAAAPz4AAAAAAAAAAWADAACmAAAAVIbfnKrf5T+IJ+R2ePLZPwAAAD8+AAAAAAAAAAFhAwAApgAAALQ+HfCL0OU/CBq5p8jk2j8AAAA/PgAAAAAAAAABYgMAAKYAAACaOOhlc8TlP+Bb2oya8Ns/AAAAP04AAAAAAAAAAWMDAACmAAAAT1YUMuq/5T8Y7Ucm7hXdPwAAAD9dAAAAAAAAAAFkAwAApgAAAAd0QP5gu+U/qFaP5YAu3j8AAAA/XQAAAAAAAAABZQMAAKYAAABE0/ns3bnlP7j5F2JPB98/AAAAP30AAAAAAAAAAWYDAACmAAAAT1YUMuq/5T+gJS5Q27nfPwAAAD99AAAAAAAAAAFnAwAApgAAAF7ZLnf2xeU/pLGvEPEP4D8AAAA/fQAAAAAAAAABaAMAAKYAAABpXEm8AszlP1zZ1eqxHOA/AAAAP4wAAAAAAAAAAWkDAACmAAAAwcE3NZjW5T8o7OySn/nfPwAAAD+MAAAAAAAAAAFqAwAApgAAANvHbL+w4uU/cCE+PBAU3z8AAAA/mwAAAAAAAAABawMAAKYAAADzzaFJye7lP7hAhO461d0/AAAAP5sAAAAAAAAAAWwDAACmAAAASjOQwl755T8YSr+pHz3cPwAAAD+6AAAAAAAAAAFtAwAApgAAACfaC176BuY/6KJGGYa+2j8AAAA/ugAAAAAAAAABbgMAAKYAAADHIc4KGRbmP+jpsqVxjNk/AAAAP7oAAAAAAAAAAW8DAACmAAAAmEUvYagd5j9ggGvm3nPYPwAAAD/ZAAAAAAAAAAFwAwAApgAAAPstOB9KLuY/wCwvHpK01z8AAAA/2QAAAAAAAAABcQMAAKYAAADX1LO65TvmPwB4i75IKNc/AAAAP9kAAAAAAAAAAXIDAACmAAAAdxx2ZwRL5j9IOlrtQcLWPwAAAD/5AAAAAAAAAAFzAwAApgAAAM2BZOCZVeY/KMPnXv+b1j8AAAA/+QAAAAAAAAABdAMAAKYAAACepcU2KV3mPyjD517/m9Y/AAAAP/kAAAAAAAAAAXUDAACmAAAAqyjgezVj5j+YEjQTgbXWPwAAAD8IAQAAAAAAAAF2AwAApgAAAG3JJo24ZOY/cLHMe4To1j8AAAA/CAEAAAAAAAABdwMAAKYAAAC4q/rAQWnmP4g+SgENaNc/AAAAPygBAAAAAAAAAXgDAACmAAAAAY7O9Mpt5j+wQjoV2A3YPwAAAD8oAQAAAAAAAAF5AwAApgAAAJRSdlzdduY/iIRb+qkZ2T8AAAA/NwEAAAAAAAABegMAAKYAAAAnFx7E73/mP+iMOyJAZdo/AAAAPzcBAAAAAAAAAXsDAACmAAAAQB1TTgiM5j8A00wb3RbcPwAAAD9HAQAAAAAAAAF8AwAApgAAAHUpvWI5pOY/QAdDMf8U3j8AAAA/RwEAAAAAAAABfQMAAKYAAAAud7SZcL/mPyjs7JKf+d8/AAAAP2YBAAAAAAAAAX4DAACmAAAAJCRlvyTZ5j+I3cX+fMLgPwAAAD9mAQAAAAAAAAF/AwAApgAAAA1O+5/M7OY/EC8KPeQu4T8AAAA/ZgEAAAAAAAABgAMAAKYAAAANTvufzOzmPxAvCj3kLuE/AAAAP4UBAAAAAAAAAYEDAACmAAAADU77n8zs5j8QLwo95C7hPwAAAD+FAQAAAAAAAAGCAwAApgAAAA1O+5/M7OY/EC8KPeQu4T8AAAA/hQEAAAAAAAABgwMAAKYAAAAsGDph2RXCP9Dsw19d4dA/AAAAPwAAAAAAAAAAAYQDAACmAAAALBg6YdkVwj/Q7MNfXeHQPwAAAD8QAAAAAAAAAAGFAwAApgAAACwYOmHZFcI/0OzDX13h0D8AAAA/EAAAAAAAAAABhgMAAKYAAAAsGDph2RXCP9Dsw19d4dA/AAAAPx8AAAAAAAAAAYcDAACmAAAALBg6YdkVwj/Q7MNfXeHQPwAAAD8fAAAAAAAAAAGIAwAApgAAAC5VTMfOjsI/SCYFHZmh0D8AAAA/PwAAAAAAAAABiQMAAKYAAACUbSDwML/CPwhOK/dZrtA/AAAAPz8AAAAAAAAAAYoDAACmAAAA+oX0GJPvwj8ITiv3Wa7QPwAAAD8/AAAAAAAAAAGLAwAApgAAAHAh44YBJsM/IMWdhZzU0D8AAAA/XgAAAAAAAAABjAMAAKYAAAAIRiHElG7DP5AU6jke7tA/AAAAP14AAAAAAAAAAY0DAACmAAAAsO15RjS9wz/IAs9WozrRPwAAAD9eAAAAAAAAAAGOAwAApgAAAHoeIpj4HcQ/WMmNmWd60T8AAAA/bgAAAAAAAAABjwMAAKYAAAA6zK+ksHjEP5C3crbsxtE/AAAAP30AAAAAAAAAAZADAACmAAAA2PDt4UPBxD9gVgsf8PnRPwAAAD99AAAAAAAAAAGRAwAApgAAAIobYanvFcU/oETwO3VG0j8AAAA/jQAAAAAAAAABkgMAAKYAAAAIOmpcalLFPxCUPPD2X9I/AAAAP40AAAAAAAAAAZMDAACmAAAAvGTdIxanxT/gMtVY+pLSPwAAAD+sAAAAAAAAAAGUAwAApgAAAG6PUOvB+8U/AKpH5zy50j8AAAA/rAAAAAAAAAABlQMAAKYAAAAwPd73eVbGP2j5k5u+0tI/AAAAP6wAAAAAAAAAAZYDAACmAAAAFnS701bDxj8oIbp1f9/SPwAAAD/LAAAAAAAAAAGXAwAApgAAAAwus/Q/Nsc/8L9S3oIS0z8AAAA/ywAAAAAAAAABmAMAAKYAAAD+56oVKanHP6D9g6+JeNM/AAAAP8sAAAAAAAAAAZkDAACmAAAA2pttrPkPyD9osicP0wTUPwAAAD/rAAAAAAAAAAGaAwAApgAAAKTMFf69cMg/eD+llFuE1D8AAAA/6wAAAAAAAAABmwMAAKYAAABA8VM7UbnIPwAGZNcfxNQ/AAAAP+sAAAAAAAAAAZwDAACmAAAAsoxCqb/vyD849Ej0pBDVPwAAAD/6AAAAAAAAAAGdAwAApgAAAEAuZqFGMsk/wLoHN2lQ1T8AAAA/+gAAAAAAAAABngMAAKYAAADyWNlo8obJPwip7FPunNU/AAAAPxkBAAAAAAAAAZ8DAACmAAAA5hLRidv5yT/A0BIur6nVPwAAAD8ZAQAAAAAAAAGgAwAApgAAAAzZMr/1hMo/iG+rlrLc1T8AAAA/GQEAAAAAAAABoQMAAKYAAAAyn5T0DxDLP0iX0XBz6dU/AAAAPzkBAAAAAAAAAaIDAACmAAAAKFmMFfmCyz9w+DgIcLbVPwAAAD85AQAAAAAAAAGjAwAApgAAAPSJNGe948s/cPg4CHC21T8AAAA/OQEAAAAAAAABpAMAAKYAAADQPff9jUrMP3D4OAhwttU/AAAAP1gBAAAAAAAAAaUDAACmAAAAqPG5lF6xzD9QgcZ5LZDVPwAAAD9YAQAAAAAAAAGmAwAApgAAAJ6rsbVHJM0/mFmgn2yD1T8AAAA/WAEAAAAAAAABpwMAAKYAAADQ9C0wbrXNP/gbb85lHdU/AAAAP3cBAAAAAAAAAagDAACmAAAAKsf5eblYzj+IzCIa5APVPwAAAD93AQAAAAAAAAGpAwAApgAAAFwQdvTf6c4/IH3WZWLq1D8AAAA/dwEAAAAAAAABqgMAAKYAAABQym0VyVzPPwAGZNcfxNQ/AAAAP4cBAAAAAAAAAasDAACmAAAAIPsVZ429zz94P6WUW4TUPwAAAD+HAQAAAAAAAAGsAwAApgAAAG7U0bkiDNA/8HjmUZdE1D8AAAA/pgEAAAAAAAABrQMAAKYAAADKaYudeDbQP9ABdMNUHtQ/AAAAP6YBAAAAAAAAAa4DAACmAAAAuMPs6OBp0D/wYttaUevTPwAAAD+2AQAAAAAAAAGvAwAApgAAAERlEOFnrNA/kBOPps/R0z8AAAA/tgEAAAAAAAABsAMAAKYAAABwTvaFDf7QPwBN0GMLktM/AAAAP8UBAAAAAAAAAbEDAACmAAAAGPZOCK1M0T/o1V3VyGvTPwAAAD/FAQAAAAAAAAGyAwAApgAAAB5W5d0tjNE/MK43+wdf0z8AAAA/5QEAAAAAAAABswMAAKYAAAD+LCzkibnRP8he60aGRdM/AAAAP+UBAAAAAAAAAbQDAACmAAAASj/LgtPd0T9gD5+SBCzTPwAAAD/lAQAAAAAAAAG1AwAApgAAAH5LNZcE9tE/eIYRIUdS0z8AAAA/BAIAAAAAAAABtgMAAKYAAACyV5+rNQ7SP6D9g6+JeNM/AAAAPwQCAAAAAAAAAbcDAACmAAAA5mMJwGYm0j+g/YOviXjTPwAAAD8EAgAAAAAAAAG4AwAApgAAAHgosSd5L9I/UCWqiUqF0z8AAAA/IwIAAAAAAAABuQMAAKYAAACSLuaxkTvSP3CcHBiNq9M/AAAAPyMCAAAAAAAAAboDAACmAAAAGHBz1Jc+0j8g2k3pkxHUPwAAAD8jAgAAAAAAAAG7AwAApgAAALi3NYG2TdI/0AF0w1Qe1D8AAAA/MwIAAAAAAAABvAMAAKYAAAA++cKjvFDSP9ABdMNUHtQ/AAAAPzMCAAAAAAAAAb0DAACmAAAAPvnCo7xQ0j/QAXTDVB7UPwAAAD8zAgAAAAAAAAG+AwAApgAAAD75wqO8UNI/0AF0w1Qe1D8AAAA/MwIAAAAAAAABvwMAAKYAAAA++cKjvFDSP9ABdMNUHtQ/AAAAP1ICAAAAAAAAAcADAACmAAAAEHj7IYG3zz+glNFZbC3NPwAAAD8AAAAAAAAAAAHBAwAApgAAABB4+yGBt88/oJTRWWwtzT8AAAA/HwAAAAAAAAABwgMAAKYAAAAQePshgbfPP6CU0VlsLc0/AAAAPx8AAAAAAAAAAcMDAACmAAAAHJ+uq00h0D8QcZuTdsbNPwAAAD8vAAAAAAAAAAHEAwAApgAAAHY0aI+jS9A/MIuWnofFzj8AAAA/LwAAAAAAAAABxQMAAKYAAABkjsnaC3/QP1AYFCQQRc8/AAAAPz8AAAAAAAAAAcYDAACmAAAAUOgqJnSy0D9gpZGpmMTPPwAAAD8/AAAAAAAAAAHHAwAApgAAAGTL20AB+NA/UBD6JVNI0D8AAAA/TgAAAAAAAAAByAMAAKYAAACEMaegmkPRP7h1UdEau9A/AAAAP14AAAAAAAAAAckDAACmAAAAENPKmCGG0T+oi1zIYBTRPwAAAD9eAAAAAAAAAAHKAwAApgAAAIRuuQaQvNE/IGgmAmut0T8AAAA/fQAAAAAAAAABywMAAKYAAABkRQAN7OnRP2BWCx/w+dE/AAAAP30AAAAAAAAAAcwDAACmAAAALBYSiS8L0j9444ikeHnSPwAAAD99AAAAAAAAAAHNAwAApgAAAOZjCcBmJtI/QJgsBMIF0z8AAAA/nAAAAAAAAAABzgMAAKYAAADw5iMFcyzSP7h09j3MntM/AAAAP5wAAAAAAAAAAc8DAACmAAAAbKWW4mwp0j/AF3+6mnfUPwAAAD+cAAAAAAAAAAHQAwAApgAAAFKfYVhUHdI/wLoHN2lQ1T8AAAA/rAAAAAAAAAAB0QMAAKYAAAAek/dDIwXSPwhMddC8ddY/AAAAP6wAAAAAAAAAAdIDAACmAAAA6oaNL/Ls0T/Yo6Gs1NrXPwAAAD/LAAAAAAAAAAHTAwAApgAAAKz3CNa0ztE/yHJAFy9m2T8AAAA/ywAAAAAAAAAB1AMAAKYAAABqaIR8d7DRP7BX6njPSts/AAAAP9sAAAAAAAAAAdUDAACmAAAAOFwaaEaY0T/YFG4AryLdPwAAAD/bAAAAAAAAAAHWAwAApgAAAPjMlQ4JetE/WJTAtoeU3j8AAAA/6gAAAAAAAAAB1wMAAKYAAACouvZvv1XRP9CGlefXht8/AAAAP+oAAAAAAAAAAdgDAACmAAAAKpztvEQZ0T+ArrvBmJPfPwAAAD8KAQAAAAAAAAHZAwAApgAAACqc7bxEGdE/gK67wZiT3z8AAAA/CgEAAAAAAAAB2gMAAKYAAAAqnO28RBnRP4Cuu8GYk98/AAAAPwoBAAAAAAAAAdsDAACmAAAAKpztvEQZ0T+ArrvBmJPfPwAAAD8KAQAAAAAAAAHcAwAApgAAABNyD6Ni8Og/EDggABRV0D8AAAA/AAAAAAAAAAAB3QMAAKYAAAD9m6WDCgTpPxDbqHziLdE/AAAAPy8AAAAAAAAAAd4DAACmAAAA/ZulgwoE6T8Q26h84i3RPwAAAD8vAAAAAAAAAAHfAwAApgAAAP2bpYMKBOk/ENuofOIt0T8AAAA/LwAAAAAAAAAB4AMAAKYAAAD9m6WDCgTpPxDbqHziLdE/AAAAPz8AAAAAAAAAAeEDAACmAAAAhw3+ENEm6T+AKvUwZEfRPwAAAD8/AAAAAAAAAAHiAwAApgAAAOv1Bs9yN+k/yALPVqM60T8AAAA/XgAAAAAAAAAB4wMAAKYAAAAphYsosFXpP4Aq9TBkR9E/AAAAP14AAAAAAAAAAeQDAACmAAAAaRQQgu1z6T+AKvUwZEfRPwAAAD9eAAAAAAAAAAHlAwAApgAAAC/lIf4wlek/MFIbCyVU0T8AAAA/fQAAAAAAAAAB5gMAAKYAAAA/mAeu/brpP5ihZ7+mbdE/AAAAP30AAAAAAAAAAecDAACmAAAAmy3BkVPl6T+YoWe/pm3RPwAAAD99AAAAAAAAAAHoAwAApgAAAKvgpkEgC+o/CPGzcyiH0T8AAAA/nQAAAAAAAAAB6QMAAKYAAAD38kXgaS/qP+h5QeXlYNE/AAAAP50AAAAAAAAAAeoDAACmAAAAf2SebTBS6j+AKvUwZEfRPwAAAD+dAAAAAAAAAAHrAwAApgAAAFO4yi6Aeeo/WLOCoiEh0T8AAAA/rAAAAAAAAAAB7AMAAKYAAAAnDPfvz6DqP1izgqIhIdE/AAAAP6wAAAAAAAAAAe0DAACmAAAAvwBqwqLJ6j+oi1zIYBTRPwAAAD/MAAAAAAAAAAHuAwAApgAAAIXRez7m6uo/ENuofOIt0T8AAAA/zAAAAAAAAAAB7wMAAKYAAADFYACYIwnrP6iLXMhgFNE/AAAAP8wAAAAAAAAAAfADAACmAAAABfCE8WAn6z8Q26h84i3RPwAAAD/rAAAAAAAAAAHxAwAApgAAAEN/CUueRes/qItcyGAU0T8AAAA/6wAAAAAAAAAB8gMAAKYAAABJr9S1XmXrP5AU6jke7tA/AAAAP+sAAAAAAAAAAfMDAACmAAAAWWK6ZSuL6z/4YzbunwfRPwAAAD/6AAAAAAAAAAH0AwAApgAAAB8zzOFurOs/ENuofOIt0T8AAAA/+gAAAAAAAAAB9QMAAKYAAABfwlA7rMrrP+h5QeXlYNE/AAAAPxoBAAAAAAAAAfYDAACmAAAAk866T93i6z8I8bNzKIfRPwAAAD8aAQAAAAAAAAH3AwAApgAAAMXaJGQO++s/CPGzcyiH0T8AAAA/GgEAAAAAAAAB+AMAAKYAAABByWKsyBfsP3BAACiqoNE/AAAAPzkBAAAAAAAAAfkDAACmAAAAkdsBSxI87D+4GNpN6ZPRPwAAAD85AQAAAAAAAAH6AwAApgAAAN3toOlbYOw/4I9M3Cu60T8AAAA/OQEAAAAAAAAB+wMAAKYAAABlX/l2IoPsP0DfmJCt09E/AAAAP1gBAAAAAAAAAfwDAACmAAAAaY/E4eKi7D9gVgsf8PnRPwAAAD9YAQAAAAAAAAH9AwAApgAAAF88dQeXvOw/QN+YkK3T0T8AAAA/WAEAAAAAAAAB/gMAAKYAAABX6SUtS9bsP9ClV9NxE9I/AAAAP2gBAAAAAAAAAf8DAACmAAAA09djdQXz7D/wHMphtDnSPwAAAD9oAQAAAAAAAAEABAAApgAAABNn6M5CEe0/8BzKYbQ50j8AAAA/hwEAAAAAAAABAQQAAKYAAACd2EBcCTTtP0D1o4fzLNI/AAAAP4cBAAAAAAAAAQIEAACmAAAAVSY4k0BP7T9A9aOH8yzSPwAAAD+HAQAAAAAAAAEDBAAApgAAAE3T6Lj0aO0/WGwWFjZT0j8AAAA/pgEAAAAAAAABBAQAAKYAAAB/31LNJYHtP1CCIQ18rNI/AAAAP6YBAAAAAAAAAQUEAACmAAAALaovv1CW7T8oIbp1f9/SPwAAAD+mAQAAAAAAAAEGBAAApgAAAI+SOH3ypu0/qOd4uEMf0z8AAAA/xgEAAAAAAAABBwQAAKYAAAAx2vopEbbtPxg3xWzFONM/AAAAP8YBAAAAAAAAAQgEAACmAAAASeAvtCnC7T8wrjf7B1/TPwAAAD/GAQAAAAAAAAEJBAAApgAAAN2k1xs8y+0/oP2Dr4l40z8AAAA/1QEAAAAAAAABCgQAAKYAAAD3qgymVNftPzCuN/sHX9M/AAAAP9UBAAAAAAAAAQsEAACmAAAAWZMVZPbn7T+g/YOviXjTPwAAAD/0AQAAAAAAAAEMBAAApgAAAL97HiKY+O0/uHT2Pcye0z8AAAA/9AEAAAAAAAABDQQAAKYAAABdw+DOtgfuP/Bi21pR69M/AAAAPwQCAAAAAAAAAQ4EAACmAAAAd8kVWc8T7j+IKZqdFSvUPwAAAD8EAgAAAAAAAAEPBAAApgAAAAuOvcDhHO4/qKAMLFhR1D8AAAA/FAIAAAAAAAABEAQAAKYAAADPLgTSZB7uPxDwWODZatQ/AAAAPxQCAAAAAAAAAREEAACmAAAAzy4E0mQe7j8Q8Fjg2WrUPwAAAD8UAgAAAAAAAAESBAAApgAAAM8uBNJkHu4/OFHAd9Y31D8AAAA/MwIAAAAAAAABEwQAAKYAAADjBG7xvAruP3CcHBiNq9M/AAAAPzMCAAAAAAAAARQEAACmAAAA4wRu8bwK7j9wnBwYjavTPwAAAD9DAgAAAAAAAAEVBAAApgAAAOMEbvG8Cu4/cJwcGI2r0z8AAAA/QwIAAAAAAAABFgQAAKYAAADjBG7xvAruP3CcHBiNq9M/AAAAP0MCAAAAAAAAARcEAACmAAAASWYL6D7Q7D9getZOWy7MPwAAAD8AAAAAAAAAAAEYBAAApgAAAElmC+g+0Ow/YHrWTlsuzD8AAAA/EAAAAAAAAAABGQQAAKYAAAA/E7wN8+nsP1Cm7Dzn4Mw/AAAAPxAAAAAAAAAAARoEAACmAAAAvQH6Va0G7T/ggrZ28XnNPwAAAD8vAAAAAAAAAAEbBAAApgAAAC1tHVlbHe0/wK7MZH0szj8AAAA/LwAAAAAAAAABHAQAAKYAAACpW1uhFTrtP+DIx2+OK88/AAAAPy8AAAAAAAAAAR0EAACmAAAAM82zLtxc7T8wRCoSnPfPPwAAAD8/AAAAAAAAAAEeBAAApgAAAPmdxaoffu0/SCYFHZmh0D8AAAA/TgAAAAAAAAABHwQAAKYAAAA5LUoEXZztPxDbqHziLdE/AAAAP04AAAAAAAAAASAEAACmAAAAPV0Vbx287T+Qt3K27MbRPwAAAD9eAAAAAAAAAAEhBAAApgAAALlLU7fX2O0/EJQ88PZf0j8AAAA/XgAAAAAAAAABIgQAAKYAAABzmUruDvTtP0CYLATCBdM/AAAAP30AAAAAAAAAASMEAACmAAAA4wRu8bwK7j+QE4+mz9HTPwAAAD99AAAAAAAAAAEkBAAApgAAAP8Ko3vVFu4/6I7xSN2d1D8AAAA/fQAAAAAAAAABJQQAAKYAAABH7XavXhvuPzAKVOvqadU/AAAAP50AAAAAAAAAASYEAACmAAAAC469wOEc7j+Y/CgcO1zWPwAAAD+dAAAAAAAAAAEnBAAApgAAAINMMJ7bGe4/iD5KAQ1o1z8AAAA/nQAAAAAAAAABKAQAAKYAAABpRvsTww3uPygfBE/iptg/AAAAP7wAAAAAAAAAASkEAACmAAAAc5lK7g707T+wnlYFuxjaPwAAAD+8AAAAAAAAAAEqBAAApgAAAHFpf4NO1O0/UJUbStaw2z8AAAA/vAAAAAAAAAABKwQAAKYAAABtObQYjrTtP2jFIUwtCd0/AAAAP8sAAAAAAAAAASwEAACmAAAAN/1+mZx87T9oaKrI++HdPwAAAD/LAAAAAAAAAAEtBAAApgAAADf9fpmcfO0/aGiqyPvh3T8AAAA/8wAAAAAAAAABLgQAAKYAAAA3/X6ZnHztP2hoqsj74d0/AAAAP/MAAAAAAAAAAS8EAACmAAAAN/1+mZx87T9oaKrI++HdPwAAAD/zAAAAAAAAAAs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6569|recordLength=126618|start=0|end=126569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oAAAAdAAAABwMAAAAAAQAAACAAAAAECUlua0F0b21WMQIAAAAJBAAAAAkFAAAACQYAAAAJBwAAAAkIAAAACQkAAAAJCgAAAAkLAAAACQwAAAAJDQAAAAkOAAAACQ8AAAAJEAAAAAkRAAAACRIAAAAJEwAAAAkUAAAACRUAAAAJFgAAAAkXAAAACRgAAAAJGQAAAAkaAAAACRsAAAAJHAAAAAkdAAAADQYFBAAAAAtQZW5TdHJva2VWMQQAAAAKQXR0cmlidXRlcwVUcmFjZQlTdGFydFRpbWUEVHlwZQQEAAQPUGVuQXR0cmlidXRlc1YxAgAAAApJbmtUcmFjZVYxAgAAABAMQWN0aW9uVHlwZVYxAgAAAAIAAAAJHgAAAAkfAAAAjC0AAAAAAAAF4P///wxBY3Rpb25UeXBlVjEBAAAAB3ZhbHVlX18ACAIAAAAAAAAAAQUAAAAEAAAACSEAAAAJIgAAAGM0AAAAAAAAAd3////g////AAAAAAEGAAAABAAAAAkkAAAACSUAAADFPQAAAAAAAAHa////4P///wAAAAABBwAAAAQAAAAJJwAAAAkoAAAA0kAAAAAAAAAB1////+D///8AAAAAAQgAAAAEAAAACSoAAAAJKwAAANtNAAAAAAAAAdT////g////AAAAAAEJAAAABAAAAAktAAAACS4AAADcTwAAAAAAAAHR////4P///wAAAAABCgAAAAQAAAAJMAAAAAkxAAAA0FEAAAAAAAABzv///+D///8AAAAAAQsAAAAEAAAACTMAAAAJNAAAAONTAAAAAAAAAcv////g////AAAAAAEMAAAABAAAAAk2AAAACTcAAAB7WgAAAAAAAAHI////4P///wAAAAABDQAAAAQAAAAJOQAAAAk6AAAAnFwAAAAAAAABxf///+D///8AAAAAAQ4AAAAEAAAACTwAAAAJPQAAAH9eAAAAAAAAAcL////g////AAAAAAEPAAAABAAAAAk/AAAACUAAAAC9YwAAAAAAAAG/////4P///wAAAAABEAAAAAQAAAAJQgAAAAlDAAAAbW8AAAAAAAABvP///+D///8AAAAAAREAAAAEAAAACUUAAAAJRgAAADJxAAAAAAAAAbn////g////AAAAAAESAAAABAAAAAlIAAAACUkAAADfcwAAAAAAAAG2////4P///wAAAAABEwAAAAQAAAAJSwAAAAlMAAAAwnUAAAAAAAABs////+D///8AAAAAARQAAAAEAAAACU4AAAAJTwAAAPR4AAAAAAAAAbD////g////AAAAAAEVAAAABAAAAAlRAAAACVIAAADmegAAAAAAAAGt////4P///wAAAAABFgAAAAQAAAAJVAAAAAlVAAAAhH0AAAAAAAABqv///+D///8AAAAAARcAAAAEAAAACVcAAAAJWAAAAI9/AAAAAAAAAaf////g////AAAAAAEYAAAABAAAAAlaAAAACVsAAAByggAAAAAAAAGk////4P///wAAAAABGQAAAAQAAAAJXQAAAAleAAAARoQAAAAAAAABof///+D///8AAAAAARoAAAAEAAAACWAAAAAJYQAAAOWGAAAAAAAAAZ7////g////AAAAAAEbAAAABAAAAAljAAAACWQAAACTiQAAAAAAAAGb////4P///wAAAAABHAAAAAQAAAAJZgAAAAlnAAAAL5EAAAAAAAABmP///+D///8AAAAAAR0AAAAEAAAACWkAAAAJagAAAM6TAAAAAAAAAZX////g////AAAAAAUeAAAAD1BlbkF0dHJpYnV0ZXNWMQoAAAAHX2NvbG9yQQdfY29sb3JSB19jb2xvckcHX2NvbG9yQgpGaXRUb0N1cnZlBkhlaWdodA5JZ25vcmVQcmVzc3VyZQ1Jc0hpZ2hsaWdodGVyBVNoYXBlBVdpZHRoAAAAAAAAAAAEAAICAgIBBgEBDEJydXNoU2hhcGVWMQIAAAAGAgAAAP8AAAAAAAAAAAAACEAAAAWU////DEJydXNoU2hhcGVWMQEAAAAHdmFsdWVfXwAIAgAAAAEAAAAAAAAAAAAIQAUfAAAACklua1RyYWNlVjEDAAAADUxpc3RgMStfaXRlbXMMTGlzdGAxK19zaXplD0xpc3RgMStfdmVyc2lvbgQAABhTaGFyZWQuSW5raW5nLklua1BvaW50W10CAAAACAgCAAAACW0AAAA5AAAAOQAAAAEhAAAAHgAAAP8AAAAAAAAAAAAACEAAAAGS////lP///wEAAAAAAAAAAAAIQAEiAAAAHwAAAAlvAAAANgAAADYAAAABJAAAAB4AAAD/AAD/AAAAAAAAAAhAAAABkP///5T///8BAAAAAAAAAAAACEABJQAAAB8AAAAJcQAAAC0AAAAtAAAAAScAAAAeAAAA/wAA/wAAAAAAAAAIQAAAAY7///+U////AQAAAAAAAAAAAAhAASgAAAAfAAAACXMAAAAXAAAAFwAAAAEqAAAAHgAAAP8AAP8AAAAAAAAACEAAAAGM////lP///wEAAAAAAAAAAAAIQAErAAAAHwAAAAl1AAAAKQAAACkAAAABLQAAAB4AAAD/AAD/AAAAAAAAAAhAAAABiv///5T///8BAAAAAAAAAAAACEABLgAAAB8AAAAJdwAAABUAAAAVAAAAATAAAAAeAAAA/wAA/wAAAAAAAAAIQAAAAYj///+U////AQAAAAAAAAAAAAhAATEAAAAfAAAACXkAAAArAAAAKwAAAAEzAAAAHgAAAP8AAP8AAAAAAAAACEAAAAGG////lP///wEAAAAAAAAAAAAIQAE0AAAAHwAAAAl7AAAAEwAAABMAAAABNgAAAB4AAAD/AAD/AAAAAAAAAAhAAAABhP///5T///8BAAAAAAAAAAAACEABNwAAAB8AAAAJfQAAAAkAAAAJAAAAATkAAAAeAAAA/wAA/wAAAAAAAAAIQAAAAYL///+U////AQAAAAAAAAAAAAhAAToAAAAfAAAACX8AAAAQAAAAEAAAAAE8AAAAHgAAAP8AAP8AAAAAAAAACEAAAAGA////lP///wEAAAAAAAAAAAAIQAE9AAAAHwAAAAmBAAAACgAAAAoAAAABPwAAAB4AAAD/AAD/AAAAAAAAAAhAAAABfv///5T///8BAAAAAAAAAAAACEABQAAAAB8AAAAJgwAAABYAAAAWAAAAAUIAAAAeAAAA//8AAAAAAAAAAAAIQAAAAXz///+U////AQAAAAAAAAAAAAhAAUMAAAAfAAAACYUAAAAbAAAAGwAAAAFFAAAAHgAAAP//AAAAAAAAAAAACEAAAAF6////lP///wEAAAAAAAAAAAAIQAFGAAAAHwAAAAmHAAAAEAAAABAAAAABSAAAAB4AAAD//wAAAAAAAAAAAAhAAAABeP///5T///8BAAAAAAAAAAAACEABSQAAAB8AAAAJiQAAACEAAAAhAAAAAUsAAAAeAAAA//8AAAAAAAAAAAAIQAAAAXb///+U////AQAAAAAAAAAAAAhAAUwAAAAfAAAACYsAAAAhAAAAIQAAAAFOAAAAHgAAAP//AAAAAAAAAAAACEAAAAF0////lP///wEAAAAAAAAAAAAIQAFPAAAAHwAAAAmNAAAAIwAAACMAAAABUQAAAB4AAAD//wAAAAAAAAAAAAhAAAABcv///5T///8BAAAAAAAAAAAACEABUgAAAB8AAAAJjwAAABsAAAAbAAAAAVQAAAAeAAAA//8AAAAAAAAAAAAIQAAAAXD///+U////AQAAAAAAAAAAAAhAAVUAAAAfAAAACZEAAAAiAAAAIgAAAAFXAAAAHgAAAP//AAAAAAAAAAAACEAAAAFu////lP///wEAAAAAAAAAAAAIQAFYAAAAHwAAAAmTAAAAKAAAACgAAAABWgAAAB4AAAD//wAAAAAAAAAAAAhAAAABbP///5T///8BAAAAAAAAAAAACEABWwAAAB8AAAAJlQAAACMAAAAjAAAAAV0AAAAeAAAA//8AAAAAAAAAAAAIQAAAAWr///+U////AQAAAAAAAAAAAAhAAV4AAAAfAAAACZcAAAAVAAAAFQAAAAFgAAAAHgAAAP//AAAAAAAAAAAACEAAAAFo////lP///wEAAAAAAAAAAAAIQAFhAAAAHwAAAAmZAAAANAAAADQAAAABYwAAAB4AAAD//wAAAAAAAAAAAAhAAAABZv///5T///8BAAAAAAAAAAAACEABZAAAAB8AAAAJmwAAABUAAAAVAAAAAWYAAAAeAAAA/wAA/wAAAAAAAAAIQAAAAWT///+U////AQAAAAAAAAAAAAhAAWcAAAAfAAAACZ0AAAAzAAAAMwAAAAFpAAAAHgAAAP8AAP8AAAAAAAAACEAAAAFi////lP///wEAAAAAAAAAAAAIQAFqAAAAHwAAAAmfAAAAFQAAABUAAAAHbQAAAAABAAAAQAAAAAQKSW5rUG9pbnRWMQI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NBwdvAAAAAAEAAABAAAAABApJbmtQb2ludFYxAg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0KB3EAAAAAAQAAAEAAAAAECklua1BvaW50VjECAA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DRMHcwAAAAABAAAAIAAAAAQKSW5rUG9pbnRWMQIAAAAJPAEAAAk9AQAACT4BAAAJPwEAAAlAAQAACUEBAAAJQgEAAAlDAQAACUQBAAAJRQEAAAlGAQAACUcBAAAJSAEAAAlJAQAACUoBAAAJSwEAAAlMAQAACU0BAAAJTgEAAAlPAQAACVABAAAJUQEAAAlSAQAADQkHdQAAAAABAAAAQAAAAAQKSW5rUG9pbnRWMQIAAAAJUwEAAAlUAQAACVUBAAAJVgEAAAlXAQAACVgBAAAJWQEAAAlaAQAACVsBAAAJXAEAAAldAQAACV4BAAAJXwEAAAlgAQAACWEBAAAJYgEAAAljAQAACWQBAAAJZQEAAAlmAQAACWcBAAAJaAEAAAlpAQAACWoBAAAJawEAAAlsAQAACW0BAAAJbgEAAAlvAQAACXABAAAJcQEAAAlyAQAACXMBAAAJdAEAAAl1AQAACXYBAAAJdwEAAAl4AQAACXkBAAAJegEAAAl7AQAADRcHdwAAAAABAAAAIAAAAAQKSW5rUG9pbnRWMQIAAAAJfAEAAAl9AQAACX4BAAAJfwEAAAmAAQAACYEBAAAJggEAAAmDAQAACYQBAAAJhQEAAAmGAQAACYcBAAAJiAEAAAmJAQAACYoBAAAJiwEAAAmMAQAACY0BAAAJjgEAAAmPAQAACZABAAANCwd5AAAAAAEAAABAAAAABApJbmtQb2ludFYxAgA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DRUHewAAAAABAAAAIAAAAAQKSW5rUG9pbnRWMQIAAAAJvAEAAAm9AQAACb4BAAAJvwEAAAnAAQAACcEBAAAJwgEAAAnDAQAACcQBAAAJxQEAAAnGAQAACccBAAAJyAEAAAnJAQAACcoBAAAJywEAAAnMAQAACc0BAAAJzgEAAA0NB30AAAAAAQAAABAAAAAECklua1BvaW50VjECAAAACc8BAAAJ0AEAAAnRAQAACdIBAAAJ0wEAAAnUAQAACdUBAAAJ1gEAAAnXAQAADQcHfwAAAAABAAAAEAAAAAQKSW5rUG9pbnRWMQIAAAAJ2AEAAAnZAQAACdoBAAAJ2wEAAAncAQAACd0BAAAJ3gEAAAnfAQAACeABAAAJ4QEAAAniAQAACeMBAAAJ5AEAAAnlAQAACeYBAAAJ5wEAAAeBAAAAAAEAAAAQAAAABApJbmtQb2ludFYxAgAAAAnoAQAACekBAAAJ6gEAAAnrAQAACewBAAAJ7QEAAAnuAQAACe8BAAAJ8AEAAAnxAQAADQYHgwAAAAABAAAAIAAAAAQKSW5rUG9pbnRWMQIAAAAJ8gEAAAnzAQAACfQBAAAJ9QEAAAn2AQAACfcBAAAJ+AEAAAn5AQAACfoBAAAJ+wEAAAn8AQAACf0BAAAJ/gEAAAn/AQAACQACAAAJAQIAAAkCAgAACQMCAAAJBAIAAAkFAgAACQYCAAAJBwIAAA0KB4UAAAAAAQAAACAAAAAECklua1BvaW50VjECAAAACQgCAAAJCQIAAAkKAgAACQsCAAAJDAIAAAkNAgAACQ4CAAAJDwIAAAkQAgAACRECAAAJEgIAAAkTAgAACRQCAAAJFQIAAAkWAgAACRcCAAAJGAIAAAkZAgAACRoCAAAJGwIAAAkcAgAACR0CAAAJHgIAAAkfAgAACSACAAAJIQIAAAkiAgAADQUHhwAAAAABAAAAEAAAAAQKSW5rUG9pbnRWMQIAAAAJIwIAAAkkAgAACSUCAAAJJgIAAAknAgAACSgCAAAJKQIAAAkqAgAACSsCAAAJLAIAAAktAgAACS4CAAAJLwIAAAkwAgAACTECAAAJMgIAAAeJAAAAAAEAAABAAAAABApJbmtQb2ludFYxAgAAAAkzAgAACTQCAAAJNQIAAAk2AgAACTcCAAAJOAIAAAk5AgAACToCAAAJOwIAAAk8AgAACT0CAAAJPgIAAAk/AgAACUACAAAJQQIAAAlCAgAACUMCAAAJRAIAAAlFAgAACUYCAAAJRwIAAAlIAgAACUkCAAAJSgIAAAlLAgAACUwCAAAJTQIAAAlOAgAACU8CAAAJUAIAAAlRAgAACVICAAAJUwIAAA0fB4sAAAAAAQAAAEAAAAAECklua1BvaW50VjECAAAACVQCAAAJVQIAAAlWAgAACVcCAAAJWAIAAAlZAgAACVoCAAAJWwIAAAlcAgAACV0CAAAJXgIAAAlfAgAACWACAAAJYQIAAAliAgAACWMCAAAJZAIAAAllAgAACWYCAAAJZwIAAAloAgAACWkCAAAJagIAAAlrAgAACWwCAAAJbQIAAAluAgAACW8CAAAJcAIAAAlxAgAACXICAAAJcwIAAAl0AgAADR8HjQAAAAABAAAAQAAAAAQKSW5rUG9pbnRWMQIAAAAJdQIAAAl2AgAACXcCAAAJeAIAAAl5AgAACXoCAAAJewIAAAl8AgAACX0CAAAJfgIAAAl/AgAACYACAAAJgQIAAAmCAgAACYMCAAAJhAIAAAmFAgAACYYCAAAJhwIAAAmIAgAACYkCAAAJigIAAAmLAgAACYwCAAAJjQIAAAmOAgAACY8CAAAJkAIAAAmRAgAACZICAAAJkwIAAAmUAgAACZUCAAAJlgIAAAmXAgAADR0HjwAAAAABAAAAIAAAAAQKSW5rUG9pbnRWMQIAAAAJmAIAAAmZAgAACZoCAAAJmwIAAAmcAgAACZ0CAAAJngIAAAmfAgAACaACAAAJoQIAAAmiAgAACaMCAAAJpAIAAAmlAgAACaYCAAAJpwIAAAmoAgAACakCAAAJqgIAAAmrAgAACawCAAAJrQIAAAmuAgAACa8CAAAJsAIAAAmxAgAACbICAAANBQeRAAAAAAEAAABAAAAABApJbmtQb2ludFYxAgAAAAmzAgAACbQCAAAJtQIAAAm2AgAACbcCAAAJuAIAAAm5AgAACboCAAAJuwIAAAm8AgAACb0CAAAJvgIAAAm/AgAACcACAAAJwQIAAAnCAgAACcMCAAAJxAIAAAnFAgAACcYCAAAJxwIAAAnIAgAACckCAAAJygIAAAnLAgAACcwCAAAJzQIAAAnOAgAACc8CAAAJ0AIAAAnRAgAACdICAAAJ0wIAAAnUAgAADR4HkwAAAAABAAAAQAAAAAQKSW5rUG9pbnRWMQIAAAAJ1QIAAAnWAgAACdcCAAAJ2AIAAAnZAgAACdoCAAAJ2wIAAAncAgAACd0CAAAJ3gIAAAnfAgAACeACAAAJ4QIAAAniAgAACeMCAAAJ5AIAAAnlAgAACeYCAAAJ5wIAAAnoAgAACekCAAAJ6gIAAAnrAgAACewCAAAJ7QIAAAnuAgAACe8CAAAJ8AIAAAnxAgAACfICAAAJ8wIAAAn0AgAACfUCAAAJ9gIAAAn3AgAACfgCAAAJ+QIAAAn6AgAACfsCAAAJ/AIAAA0YB5UAAAAAAQAAAEAAAAAECklua1BvaW50VjECAAAACf0CAAAJ/gIAAAn/AgAACQADAAAJAQMAAAkCAwAACQMDAAAJBAMAAAkFAwAACQYDAAAJBwMAAAkIAwAACQkDAAAJCgMAAAkLAwAACQwDAAAJDQMAAAkOAwAACQ8DAAAJEAMAAAkRAwAACRIDAAAJEwMAAAkUAwAACRUDAAAJFgMAAAkXAwAACRgDAAAJGQMAAAkaAwAACRsDAAAJHAMAAAkdAwAACR4DAAAJHwMAAA0dB5cAAAAAAQAAACAAAAAECklua1BvaW50VjECAAAACSADAAAJIQMAAAkiAwAACSMDAAAJJAMAAAklAwAACSYDAAAJJwMAAAkoAwAACSkDAAAJKgMAAAkrAwAACSwDAAAJLQMAAAkuAwAACS8DAAAJMAMAAAkxAwAACTIDAAAJMwMAAAk0AwAADQsHmQAAAAABAAAAQAAAAAQKSW5rUG9pbnRWMQIA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0MB5sAAAAAAQAAACAAAAAECklua1BvaW50VjECAAAACWkDAAAJagMAAAlrAwAACWwDAAAJbQMAAAluAwAACW8DAAAJcAMAAAlxAwAACXIDAAAJcwMAAAl0AwAACXUDAAAJdgMAAAl3AwAACXgDAAAJeQMAAAl6AwAACXsDAAAJfAMAAAl9AwAADQsHnQAAAAABAAAAQAAAAAQKSW5rUG9pbnRWMQIA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NDQefAAAAAAEAAAAgAAAABApJbmtQb2ludFYxAgAAAAmxAwAACbIDAAAJswMAAAm0AwAACbUDAAAJtgMAAAm3AwAACbgDAAAJuQMAAAm6AwAACbsDAAAJvAMAAAm9AwAACb4DAAAJvwMAAAnAAwAACcEDAAAJwgMAAAnDAwAACcQDAAAJxQMAAA0LBaAAAAAKSW5rUG9pbnRWMQQAAAABWAFZDlByZXNzdXJlRmFjdG9yCVRpbWVTdGFtcAAAAAAGBgsQAgAAADCIF8kqnJc/yDEddJm5wD8AAAA/AAAAAAAAAAABoQAAAKAAAAAwiBfJKpyXP8gxHXSZucA/AAAAPx8AAAAAAAAAAaIAAACgAAAAMIgXySqclz/IMR10mbnAPwAAAD8fAAAAAAAAAAGjAAAAoAAAABCLu5/g85I/kGW+JfWQvz8AAAA/LwAAAAAAAAABpAAAAKAAAAAw6d9KUUKRP/BletGrIb8/AAAAPy8AAAAAAAAAAaUAAACgAAAAwI4I7IMhjz9QZqLuete+PwAAAD9OAAAAAAAAAAGmAAAAoAAAAAB645ed5Yo/cGY2fWKyvj8AAAA/TgAAAAAAAAABpwAAAKAAAABANizufoKHP5BlviX1kL8/AAAAP04AAAAAAAAAAagAAACgAAAAYPJ0RGAfhD/wMbECgZTAPwAAAD9eAAAAAAAAAAGpAAAAoAAAAMB36DbVY3w/GDGDcodgwT8AAAA/XgAAAAAAAAABqgAAAKAAAACArMI5eTpyPwAwd4wyZMI/AAAAP20AAAAAAAAAAasAAACgAAAAgI1fdpZLaj+4Lo1Qgp/DPwAAAD99AAAAAAAAAAGsAAAAoAAAAIAG8SJZhWM/gC3t20XIxD8AAAA/fQAAAAAAAAABrQAAAKAAAACAZBXOydNhP1AsTWcJ8cU/AAAAP5wAAAAAAAAAAa4AAACgAAAAgAbxIlmFYz8AK2MrWSzHPwAAAD+cAAAAAAAAAAGvAAAAoAAAAADsgyEHmmg/yCnDthxVyD8AAAA/nAAAAAAAAAABsAAAAKAAAAAAc/J0RGBvP4goI0Lgfck/AAAAP6wAAAAAAAAAAbEAAACgAAAAgArn5OmIcD/IJz95WjfKPwAAAD+sAAAAAAAAAAGyAAAAoAAAAIBOno4I7HM/ICeld0jeyj8AAAA/ywAAAAAAAAABswAAAKAAAAAAweeNX3Z2P7gmM5MFO8s/AAAAP8sAAAAAAAAAAbQAAACgAAAAANYM4kWyej+AJlU9qnLLPwAAAD/LAAAAAAAAAAG1AAAAoAAAAIC7n+Dzxn8/gCZVPapyyz8AAAA/6gAAAAAAAAABtgAAAKAAAACAIQeamEaDP5gmnwQeYMs/AAAAP+oAAAAAAAAAAbcAAACgAAAAYMPi7if4hD/4JhHpYAPLPwAAAD/qAAAAAAAAAAG4AAAAoAAAAEA2LO5+goc/YCeDzaOmyj8AAAA/CgEAAAAAAAABuQAAAKAAAAAAqXXt1QyKP+AniUDOJMo/AAAAPwoBAAAAAAAAAboAAACgAAAAQAT2wZADjT9oKI+z+KLJPwAAAD8KAQAAAAAAAAG7AAAAoAAAACCm0RYgtY4/QCm9Q/LWyD8AAAA/KQEAAAAAAAABvAAAAKAAAADAjgjsgyGPP/gpV0UEMMg/AAAAPykBAAAAAAAAAb0AAACgAAAA8KPWtVczkD/oKhlk5T7HPwAAAD8pAQAAAAAAAAG+AAAAoAAAAICMDYu7n5A/wCtH9N5yxj8AAAA/SAEAAAAAAAABvwAAAKAAAACwAKl17dWQP/AsnaGnXMU/AAAAP0gBAAAAAAAAAcAAAACgAAAAsACpde3VkD+4LcsxoZDEPwAAAD9IAQAAAAAAAAHBAAAAoAAAAICMDYu7n5A/mC75wZrEwz8AAAA/WAEAAAAAAAABwgAAAKAAAABAGHKgiWmQPyAv/zTFQsM/AAAAP1gBAAAAAAAAAcMAAACgAAAAgIwNi7ufkD+YL7vge9PCPwAAAD93AQAAAAAAAAHEAAAAoAAAAAB1RGAfDJE/0C+ZNtebwj8AAAA/dwEAAAAAAAABxQAAAKAAAACAjA2Lu5+QP/AvLcW+dsI/AAAAP3cBAAAAAAAAAcYAAACgAAAA8KPWtVczkD8wMAsbGj/CPwAAAD93AQAAAAAAAAHHAAAAoAAAACB3P8HnjY8/MDALGxo/wj8AAAA/lQEAAAAAAAAByAAAAKAAAAAgdz/B542PPzAwCxsaP8I/AAAAP5UBAAAAAAAAAckAAACgAAAAIHc/weeNjz8wMAsbGj/CPwAAAD+VAQAAAAAAAAHKAAAAoAAAACB3P8HnjY8/MDALGxo/wj8AAAA/lQEAAAAAAAABywAAAKAAAACgX3aWS/qPPxAu805wRsQ/AAAAP7UBAAAAAAAAAcwAAACgAAAAAHVEYB8MkT9YLVlNXu3EPwAAAD/EAQAAAAAAAAHNAAAAoAAAAKDRFiC1rpE/kCwrvWS5xT8AAAA/xAEAAAAAAAABzgAAAKAAAAAQi7uf4POSP4graZ6DqsY/AAAAP+MBAAAAAAAAAc8AAACgAAAA4CyX9G+llD/IKcO2HFXIPwAAAD/jAQAAAAAAAAHQAAAAoAAAAHArRQmV+ZY/8CfTB0ISyj8AAAA/4wEAAAAAAAAB0QAAAKAAAAAA+2DIgSaaP9gluzuYGcw/AAAAPwMCAAAAAAAAAdIAAACgAAAAwD4YcqCJnT8AJMuMvdbNPwAAAD8DAgAAAAAAAAHTAAAAoAAAAEDB541fdqA/YCK5Mz5czz8AAAA/AwIAAAAAAAAB1AAAAKAAAAAgY8Pi7ieiP6iQ1qb0L9A/AAAAPxICAAAAAAAAAdUAAACgAAAA+NUM4kWypD/AkCBuaB3QPwAAAD8SAgAAAAAAAAHWAAAAoAAAAPjVDOJFsqQ/wJAgbmgd0D8AAAA/MgIAAAAAAAAB1wAAAKAAAAD41QziRbKkP8CQIG5oHdA/AAAAPzICAAAAAAAAAdgAAACgAAAA+NUM4kWypD/AkCBuaB3QPwAAAD8yAgAAAAAAAAHZAAAAoAAAAHqMDYu7P+8/oGrShs7Iuj8AAAA/AAAAAAAAAAAB2gAAAKAAAAC89moG8SLvPyBrIsFsNLo/AAAAPx8AAAAAAAAAAdsAAACgAAAAvPZqBvEi7z8gayLBbDS6PwAAAD8fAAAAAAAAAAHcAAAAoAAAALz2agbxIu8/IGsiwWw0uj8AAAA/LwAAAAAAAAAB3QAAAKAAAAC89moG8SLvPyBrIsFsNLo/AAAAPy8AAAAAAAAAAd4AAACgAAAAvPZqBvEi7z8gayLBbDS6PwAAAD8vAAAAAAAAAAHfAAAAoAAAADSIF8kqHO8/kGW+JfWQvz8AAAA/TgAAAAAAAAAB4AAAAKAAAAA0iBfJKhzvP7gx06wlzMA/AAAAP14AAAAAAAAAAeEAAACgAAAAGhsWdz8h7z8wMAsbGj/CPwAAAD9eAAAAAAAAAAHiAAAAoAAAALz2agbxIu8/qC5DiQ6ywz8AAAA/bQAAAAAAAAAB4wAAAKAAAABEZb5DtynvP/AsnaGnXMU/AAAAP20AAAAAAAAAAeQAAACgAAAA5kAT02gr7z9IKskpR9PHPwAAAD+NAAAAAAAAAAHlAAAAoAAAAERlvkO3Ke8/KCixXZ3ayT8AAAA/jQAAAAAAAAAB5gAAAKAAAAAq+Lzxyy7vP/AlT8p/9Ms/AAAAP40AAAAAAAAAAecAAACgAAAADou7n+Az7z84JKniGJ/NPwAAAD+cAAAAAAAAAAHoAAAAoAAAADjVY2xYPO8/yCIrGIH/zj8AAAA/nAAAAAAAAAAB6QAAAKAAAAAeaGIabUHvP9ghs8AT3s8/AAAAP7wAAAAAAAAAAeoAAACgAAAAHmhiGm1B7z/AkCBuaB3QPwAAAD+8AAAAAAAAAAHrAAAAoAAAAMBDt6keQ+8/wJAgbmgd0D8AAAA/ywAAAAAAAAAB7AAAAKAAAADAQ7epHkPvP8CQIG5oHdA/AAAAP8sAAAAAAAAAAe0AAACgAAAAwEO3qR5D7z/AkCBuaB3QPwAAAD/LAAAAAAAAAAHuAAAAoAAAAGIfDDnQRO8/YCN7Uh9rzj8AAAA/2gAAAAAAAAAB7wAAAKAAAADAQ7epHkPvP3gkhzh0Z80/AAAAP/kAAAAAAAAAAfAAAACgAAAAYh8MOdBE7z/gJQUDDAfMPwAAAD/5AAAAAAAAAAHxAAAAoAAAAAT7YMiBRu8/MCfvPrzLyj8AAAA/+QAAAAAAAAAB8gAAAKAAAAAsRQmV+U7vP0Ao+yQRyMk/AAAAPxgBAAAAAAAAAfMAAACgAAAAcPyys1xS7z8AKd/tlg7JPwAAAD8YAQAAAAAAAAH0AAAAoAAAAPhqBvEiWe8/oCkvKDV6yD8AAAA/GAEAAAAAAAAB9QAAAKAAAADEkANNTGPvP3gqXbgursc/AAAAPygBAAAAAAAAAfYAAACgAAAAdEn/Vopy7z/AKoXV/WPHPwAAAD8oAQAAAAAAAAH3AAAAoAAAAMbdT/B5g+8/mCrxRhaJxz8AAAA/RwEAAAAAAAAB+AAAAKAAAAC6TfUYG5bvPzgqf2LT5cc/AAAAP0cBAAAAAAAAAfkAAACgAAAAbgbxIlml7z+4KXnvqGfIPwAAAD9XAQAAAAAAAAH6AAAAoAAAAHrjl53lsu8/KClzfH7pyD8AAAA/VwEAAAAAAAAB+wAAAKAAAAAsnJOnI8LvP4goI0Lgfck/AAAAP2YBAAAAAAAAAfwAAACgAAAAPHk6IrDP7z/IJz95WjfKPwAAAD9mAQAAAAAAAAH9AAAAoAAAAKh6jA2L2+8/6CbHIe0Vyz8AAAA/hgEAAAAAAAAB/gAAAKAAAAB0oIlptOXvPwgmmZHz4cs/AAAAP4YBAAAAAAAAAf8AAACgAAAAWDOIF8nq7z8YJSE6hsDMPwAAAD+GAQAAAAAAAAEAAQAAoAAAAJzqMTYs7u8/OCSp4hifzT8AAAA/pQEAAAAAAAABAQEAAKAAAAD8Dt2meuzvPxAjUzVQtc4/AAAAP6UBAAAAAAAAAQIBAACgAAAAdKCJabTl7z84IiWlVoHPPwAAAD+lAQAAAAAAAAEDAQAAoAAAANxUj7Fh0e8/0JBqNdwK0D8AAAA/xAEAAAAAAAABBAEAAKAAAABICZX5Dr3vP3iQnTRTXtA/AAAAP8QBAAAAAAAAAQUBAACgAAAAKE9HBPah7z8okHUXhKjQPwAAAD/EAQAAAAAAAAEGAQAAoAAAAMbdT/B5g+8/GJArUBC70D8AAAA/1AEAAAAAAAABBwEAAKAAAADEkANNTGPvPxiQK1AQu9A/AAAAP9QBAAAAAAAAAQgBAACgAAAApNa1VzNI7z8wkBr7PZ/QPwAAAD/zAQAAAAAAAAEJAQAAoAAAACr4vPHLLu8/ZJBTbd9w0D8AAAA/8wEAAAAAAAABCgEAAKAAAABe0r+VoiTvP7SQe4quJtA/AAAAPwMCAAAAAAAAAQsBAACgAAAA1GNsWNwd7z9AI+fDN5DOPwAAAD8DAgAAAAAAAAEMAQAAoAAAANRjbFjcHe8/QCPnwzeQzj8AAAA/EgIAAAAAAAABDQEAAKAAAADUY2xY3B3vP0Aj58M3kM4/AAAAPxICAAAAAAAAAQ4BAACgAAAA1GNsWNwd7z9AI+fDN5DOPwAAAD8SAgAAAAAAAAEPAQAAoAAAAHjoNtVjbKw/UG06jRYtuD8AAAA/AAAAAAAAAAABEAEAAKAAAAB46DbVY2ysP1BtOo0WLbg/AAAAPx8AAAAAAAAAAREBAACgAAAAeOg21WNsrD9QbTqNFi24PwAAAD8fAAAAAAAAAAESAQAAoAAAAHjoNtVjbKw/UG06jRYtuD8AAAA/PgAAAAAAAAABEwEAAKAAAAB46DbVY2ysP1BtOo0WLbg/AAAAPz4AAAAAAAAAARQBAACgAAAAeOg21WNsrD9QbTqNFi24PwAAAD8+AAAAAAAAAAEVAQAAoAAAAGAVzsnTEa8/EG4eVpxztz8AAAA/TgAAAAAAAAABFgEAAKAAAABkZ7mkfyuwP/Btise0mLc/AAAAP04AAAAAAAAAARcBAACgAAAAoIlptAVIsT+Abc4b/ge4PwAAAD9tAAAAAAAAAAEYAQAAoAAAAAhDDjQxjbI/UG06jRYtuD8AAAA/bQAAAAAAAAABGQEAAKAAAACck6cjAvuzPwBtEnBHd7g/AAAAP30AAAAAAAAAARoBAACgAAAAQMHnjV92tT/gbH7hX5y4PwAAAD99AAAAAAAAAAEbAQAAoAAAAOTuJ/i88bY/kGxWxJDmuD8AAAA/fQAAAAAAAAABHAEAAKAAAABwYhptAVK4P2BswjWpC7k/AAAAP5wAAAAAAAAAAR0BAACgAAAAZL5Dt6keuj+QbFbEkOa4PwAAAD+cAAAAAAAAAAEeAQAAoAAAAGAabQFS67s/wGzqUnjBuD8AAAA/nAAAAAAAAAABHwEAAKAAAABQme/Qbaq9P8Bs6lJ4wbg/AAAAP7sAAAAAAAAAASABAACgAAAAcK9mEC+Svz/QbfY4zb23PwAAAD+7AAAAAAAAAAEhAQAAoAAAAIhuUz3GhsA/kG7aAVMEtz8AAAA/uwAAAAAAAAABIgEAAKAAAAB4P8HnjV/BP8BubpA637Y/AAAAP8sAAAAAAAAAASMBAACgAAAA0MQ02gIkwj8Ab5atCZW2PwAAAD/LAAAAAAAAAAEkAQAAoAAAALC4+wk+78I/sG/m56cAtj8AAAA/6gAAAAAAAAABJQEAAKAAAACUrMI5ebrDP8Bw8s38/LQ/AAAAP+oAAAAAAAAAASYBAACgAAAA3FSPsWFxxD8AcRrry7K0PwAAAD/6AAAAAAAAAAEnAQAAoAAAAPhlZ7mk/8Q/wHDyzfz8tD8AAAA/+gAAAAAAAAABKAEAAKAAAAAkVOY7dJvFP9Bwhlzk17Q/AAAAPwkBAAAAAAAAASkBAACgAAAA6I1fdpZLxj/QcIZc5Ne0PwAAAD8JAQAAAAAAAAEqAQAAoAAAAKzH2LC4+8Y/wHDyzfz8tD8AAAA/KQEAAAAAAAABKwEAAKAAAABsAVLr2qvHPyBxrnmzjbQ/AAAAPykBAAAAAAAAASwBAACgAAAAEIF9MORAyD8gca55s420PwAAAD8pAQAAAAAAAAEtAQAAoAAAACS1rr2awcg/QHFCCJtotD8AAAA/OAEAAAAAAAABLgEAAKAAAAAw6d9KUULJP0BxQgibaLQ/AAAAPzgBAAAAAAAAAS8BAACgAAAAyItkFc7JyT8AcRrry7K0PwAAAD9XAQAAAAAAAAEwAQAAoAAAAExRQmW+Q8o/wHDyzfz8tD8AAAA/VwEAAAAAAAABMQEAAKAAAABMqMx36LbKP5BwXj8VIrU/AAAAP2cBAAAAAAAAATIBAACgAAAAIGhiGm0Byz9AcDYiRmy1PwAAAD9nAQAAAAAAAAEzAQAAoAAAANBtqsfYMMs/sG/m56cAtj8AAAA/dwEAAAAAAAABNAEAAKAAAADwJ/i88UvLP4BvUlnAJbY/AAAAP3cBAAAAAAAAATUBAACgAAAA8Cf4vPFLyz9Qb77K2Eq2PwAAAD+WAQAAAAAAAAE2AQAAoAAAAPAn+LzxS8s/kG7aAVMEtz8AAAA/lgEAAAAAAAABNwEAAKAAAADwJ/i88UvLPxBuHlacc7c/AAAAP5YBAAAAAAAAATgBAACgAAAAPCKwD4Ycyz+Abc4b/ge4PwAAAD+1AQAAAAAAAAE5AQAAoAAAADwisA+GHMs/gG3OG/4HuD8AAAA/tQEAAAAAAAABOgEAAKAAAAA8IrAPhhzLP4Btzhv+B7g/AAAAP7UBAAAAAAAAATsBAACgAAAAPCKwD4Ycyz+Abc4b/ge4PwAAAD+1AQAAAAAAAAE8AQAAoAAAALxSlFCZ78c/QApa3kMjkD8AAAA/AAAAAAAAAAABPQEAAKAAAAC8UpRQme/HP0AKWt5DI5A/AAAAPxAAAAAAAAAAAT4BAACgAAAAvFKUUJnvxz9AClreQyOQPwAAAD8QAAAAAAAAAAE/AQAAoAAAALxSlFCZ78c/QApa3kMjkD8AAAA/EAAAAAAAAAABQAEAAKAAAAC8UpRQme/HP0AKWt5DI5A/AAAAPx8AAAAAAAAAAUEBAACgAAAAbK9mEC+SyD/A+oks0KCePwAAAD8fAAAAAAAAAAFCAQAAoAAAAFwpSqjM98g/QPo58jE1nz8AAAA/PgAAAAAAAAABQwEAAKAAAABsXXs1g3jJP4D8zL76LqA/AAAAPz4AAAAAAAAAAUQBAACgAAAA5EWyCufkyT/A+twPIOyhPwAAAD9OAAAAAAAAAAFFAQAAoAAAAOScPB0RWMo/4PjsYEWpoz8AAAA/TgAAAAAAAAABRgEAAKAAAADw0G2qx9jKP4D2rHfM+qU/AAAAP14AAAAAAAAAAUcBAACgAAAAeJZL+rdSyz/g8VTCqVOqPwAAAD9eAAAAAAAAAAFIAQAAoAAAAOCh21SPscs/YOyEtRmLrz8AAAA/fQAAAAAAAAABSQEAAKAAAAAs8x26TfXLPwBzniiO0LI/AAAAP30AAAAAAAAAAUoBAACgAAAAWIoSKvMdzD9AcDYiRmy1PwAAAD99AAAAAAAAAAFLAQAAoAAAAOD4ZWe5JMw/4Gx+4V+cuD8AAAA/kgAAAAAAAAABTAEAAKAAAAAcFnc/wefLP9Bp7r1Igrs/AAAAP5IAAAAAAAAAAU0BAACgAAAAwOeNX3aWyz9wZjZ9YrK+PwAAAD+SAAAAAAAAAAFOAQAAoAAAALCzXNK/Fcs/CDL7yfSBwD8AAAA/sQAAAAAAAAABTwEAAKAAAAAAV4oSKnPKPzAxzTn7TcE/AAAAP7EAAAAAAAAAAVABAACgAAAAAFeKEipzyj8wMc05+03BPwAAAD+xAAAAAAAAAAFRAQAAoAAAAABXihIqc8o/MDHNOftNwT8AAAA/wQAAAAAAAAABUgEAAKAAAAAAV4oSKnPKPzAxzTn7TcE/AAAAP8EAAAAAAAAAAVMBAACgAAAAnOoxNixu0z8Qbh5WnHO3PwAAAD8AAAAAAAAAAAFUAQAAoAAAAJzqMTYsbtM/EG4eVpxztz8AAAA/HwAAAAAAAAABVQEAAKAAAAAE9sGQA83TP9Bt9jjNvbc/AAAAPx8AAAAAAAAAAVYBAACgAAAApNtUj7Eh1D/AbOpSeMG4PwAAAD8fAAAAAAAAAAFXAQAAoAAAANYM4kWyitQ/kGxWxJDmuD8AAAA/PgAAAAAAAAABWAEAAKAAAABO9RgbFvfUP0BsLqfBMLk/AAAAP04AAAAAAAAAAVkBAACgAAAAgiam0RZg1T8QbJoY2lW5PwAAAD9OAAAAAAAAAAFaAQAAoAAAAIJ9MORA09U/0Gty+wqguT8AAAA/TgAAAAAAAAABWwEAAKAAAACC1Lr2akbWP1Brtk9UD7o/AAAAP10AAAAAAAAAAVwBAACgAAAAjgjsgyHH1j/wavqjnX66PwAAAD9dAAAAAAAAAAFdAQAAoAAAABbOydMRQdc/8Gr6o51+uj8AAAA/fQAAAAAAAAABXgEAAKAAAADQbarH2LDXP/Bq+qOdfro/AAAAP30AAAAAAAAAAV8BAACgAAAAFnze+GUn2D8gayLBbDS6PwAAAD99AAAAAAAAAAFgAQAAoAAAAFiKEirzndg/UGu2T1QPuj8AAAA/nAAAAAAAAAABYQEAAKAAAACMu5/g8wbZP4BrSt476rk/AAAAP5wAAAAAAAAAAWIBAACgAAAAwOwsl/Rv2T/wawaK8nq5PwAAAD+cAAAAAAAAAAFjAQAAoAAAAKKJabQFyNk/wGzqUnjBuD8AAAA/uwAAAAAAAAABZAEAAKAAAABAb/yysxzaPzBtpv4uUrg/AAAAP7sAAAAAAAAAAWUBAACgAAAAznfoNtVj2j/wbYrHtJi3PwAAAD+7AAAAAAAAAAFmAQAAoAAAAKA3ftlZrto/QG6y5INOtz8AAAA/ywAAAAAAAAABZwEAAKAAAACm0RYgte7aPxBuHlacc7c/AAAAP8sAAAAAAAAAAWgBAACgAAAArGuvZhAv2z+gbWKq5eK3PwAAAD/qAAAAAAAAAAFpAQAAoAAAAGJx9xN8Xts/AG0ScEd3uD8AAAA/6gAAAAAAAAABagEAAKAAAAAImphGW4DbP8Bs6lJ4wbg/AAAAP+oAAAAAAAAAAWsBAACgAAAArMI5eTqi2z/AbOpSeMG4PwAAAD8JAQAAAAAAAAFsAQAAoAAAAA40MY22wNs/YGzCNakLuT8AAAA/CQEAAAAAAAABbQEAAKAAAAC0XNK/leLbP2BswjWpC7k/AAAAPwkBAAAAAAAAAW4BAACgAAAArhnEi2QV3D9gbMI1qQu5PwAAAD8pAQAAAAAAAAFvAQAAoAAAAB5oYhptQdw/0Gty+wqguT8AAAA/KQEAAAAAAAABcAEAAKAAAABY3P0En3fcPyBrIsFsNLo/AAAAPzgBAAAAAAAAAXEBAACgAAAARLxIVuGc3D+gatKGzsi6PwAAAD84AQAAAAAAAAFyAQAAoAAAAKItQGpdu9w/sGlaL2Gnuz8AAAA/OAEAAAAAAAABcwEAAKAAAACAMORAE9PcPxBpCvXCO7w/AAAAP1cBAAAAAAAAAXQBAACgAAAAwOeNX3bW3D/AaOLX84W8PwAAAD9XAQAAAAAAAAF1AQAAoAAAAIAw5EAT09w/oGhOSQyrvD8AAAA/ZwEAAAAAAAABdgEAAKAAAAD2wZADTczcP+BodmbbYLw/AAAAP2cBAAAAAAAAAXcBAACgAAAA2AdDDjSx3D+Qacagecy7PwAAAD93AQAAAAAAAAF4AQAAoAAAANgHQw40sdw/kGnGoHnMuz8AAAA/dwEAAAAAAAABeQEAAKAAAADYB0MONLHcP5BpxqB5zLs/AAAAP3cBAAAAAAAAAXoBAACgAAAA2AdDDjSx3D+Qacagecy7PwAAAD+WAQAAAAAAAAF7AQAAoAAAANgHQw40sdw/kGnGoHnMuz8AAAA/lgEAAAAAAAABfAEAAKAAAAC4rr2aQfzaP8AIumkHTJE/AAAAPwAAAAAAAAAAAX0BAACgAAAAuK69mkH82j/ACLppB0yRPwAAAD8gAAAAAAAAAAF+AQAAoAAAALiuvZpB/No/wAi6aQdMkT8AAAA/IAAAAAAAAAABfwEAAKAAAACKblM9xkbbP0AEOpcV75U/AAAAPyAAAAAAAAAAAYABAACgAAAAtgVIrWtv2z+AAFo5YGmZPwAAAD8vAAAAAAAAAAGBAQAAoAAAAKzCOXk6ots/gP5pioUmmz8AAAA/LwAAAAAAAAABggEAAKAAAAD4E3ze+OXbP4D8zL76LqA/AAAAP04AAAAAAAAAAYMBAACgAAAAhhxoYhot3D9g+Tyb4xSjPwAAAD9OAAAAAAAAAAGEAQAAoAAAANBtqsfYcNw/4PVcPS6Ppj8AAAA/XgAAAAAAAAABhQEAAKAAAAAM4kWyCqfcP4DxLKXanao/AAAAP14AAAAAAAAAAYYBAACgAAAABp83ftnZ3D9g7IS1GYuvPwAAAD9uAAAAAAAAAAGHAQAAoAAAADQ2LO5+At0/AHOeKI7Qsj8AAAA/bgAAAAAAAAABiAEAAKAAAAC6pH8rRQndP8BubpA637Y/AAAAP40AAAAAAAAAAYkBAACgAAAA4qHbVI/x3D/AamYVtqO6PwAAAD+NAAAAAAAAAAGKAQAAoAAAANgHQw40sdw/8GV60ashvz8AAAA/jQAAAAAAAAABiwEAAKAAAACOtgCpdW3cP0AxFwFvO8E/AAAAP50AAAAAAAAAAYwBAACgAAAAEIu7n+Az3D8AMHeMMmTCPwAAAD+dAAAAAAAAAAGNAQAAoAAAACarcE6eDtw/ADB3jDJkwj8AAAA/vAAAAAAAAAABjgEAAKAAAAAmq3BOng7cPwAwd4wyZMI/AAAAP7wAAAAAAAAAAY8BAACgAAAAJqtwTp4O3D8AMHeMMmTCPwAAAD/LAAAAAAAAAAGQAQAAoAAAACarcE6eDtw/ADB3jDJkwj8AAAA/ywAAAAAAAAABkQEAAKAAAADuLJf0b0XgPxByJtEgr7M/AAAAPwAAAAAAAAAAAZIBAACgAAAA7iyX9G9F4D8QcibRIK+zPwAAAD8PAAAAAAAAAAGTAQAAoAAAAO4sl/RvReA/EHIm0SCvsz8AAAA/DwAAAAAAAAABlAEAAKAAAAAbxItkFW7gP/BxkkI51LM/AAAAPw8AAAAAAAAAAZUBAACgAAAAl6KEynyH4D8wcrpfCIqzPwAAAD8uAAAAAAAAAAGWAQAAoAAAAFY4J09HpOA/EHIm0SCvsz8AAAA/LgAAAAAAAAABlwEAAKAAAACePB0R2MfgP4By4nzXP7M/AAAAPz4AAAAAAAAAAZgBAACgAAAAbK9mEC/y4D9Ac8ZFXYayPwAAAD9NAAAAAAAAAAGZAQAAoAAAAH/ZWS7pH+E/EHSqDuPMsT8AAAA/TQAAAAAAAAABmgEAAKAAAAD/BJ83flnhPzB0Pp3Kp7E/AAAAP00AAAAAAAAAAZsBAACgAAAAqXqMDYub4T9gdNIrsoKxPwAAAD9tAAAAAAAAAAGcAQAAoAAAABsWdz/B5+E/0HSO12gTsT8AAAA/bQAAAAAAAAABnQEAAKAAAADv1QziRTLiPyB1tvQ3ybA/AAAAP20AAAAAAAAAAZ4BAACgAAAAwZWihMp84j/QdI7XaBOxPwAAAD+MAAAAAAAAAAGfAQAAoAAAAAvn5OmIwOI/0HSO12gTsT8AAAA/jAAAAAAAAAABoAEAAKAAAADQydMRgf3iP9B0jtdoE7E/AAAAP4wAAAAAAAAAAaEBAACgAAAA8NBtqsc44z8AdSJmUO6wPwAAAD+rAAAAAAAAAAGiAQAAoAAAAJhGW4DUeuM/0HSO12gTsT8AAAA/qwAAAAAAAAABowEAAKAAAABeKUqozLfjPwB1ImZQ7rA/AAAAP6sAAAAAAAAAAaQBAACgAAAAVOY7dJvq4z+gdXKg7lmwPwAAAD/KAAAAAAAAAAGlAQAAoAAAAArsgyEHGuQ/wHUGL9Y0sD8AAAA/ygAAAAAAAAABpgEAAKAAAAB6OiKwD0bkP2DshLUZi68/AAAAP8oAAAAAAAAAAacBAACgAAAALkBqXXt15D9A7fwMh6yuPwAAAD/aAAAAAAAAAAGoAQAAoAAAAP6ys1zSn+Q/gO0kKlZirj8AAAA/2gAAAAAAAAABqQEAAKAAAACIblM9xsbkP+DtTEclGK4/AAAAP/kAAAAAAAAAAaoBAACgAAAAtgVIrWvv5D8g7nRk9M2tPwAAAD/5AAAAAAAAAAGrAQAAoAAAAPwJPm/8EuU/gO6cgcODrT8AAAA/+QAAAAAAAAABrAEAAKAAAADk6YjAPjjlP4DunIHDg60/AAAAPxkBAAAAAAAAAa0BAACgAAAA6DbVY2xY5T/g7UxHJRiuPwAAAD8ZAQAAAAAAAAGuAQAAoAAAAI5fdpZLeuU/4OzU77f2rj8AAAA/GQEAAAAAAAABrwEAAKAAAAA0iBfJKpzlPyDsXJhK1a8/AAAAPzgBAAAAAAAAAbABAACgAAAAlPkO3aa65T9AdUqDH6SwPwAAAD84AQAAAAAAAAGxAQAAoAAAAHD8srNc0uU/0HSO12gTsT8AAAA/OAEAAAAAAAABsgEAAKAAAABK/1aKEurlPzB0Pp3Kp7E/AAAAP0cBAAAAAAAAAbMBAACgAAAAnJOnIwL75T8gczK3dauyPwAAAD9HAQAAAAAAAAG0AQAAoAAAAE5Moy1ACuY/gHLifNc/sz8AAAA/ZwEAAAAAAAABtQEAAKAAAAB4lkv6txLmP/BxkkI51LM/AAAAP2cBAAAAAAAAAbYBAACgAAAAoODzxi8b5j+QcWolah60PwAAAD9nAQAAAAAAAAG3AQAAoAAAAOSXneWSHuY/QHFCCJtotD8AAAA/hgEAAAAAAAABuAEAAKAAAADkl53lkh7mP5BwXj8VIrU/AAAAP4YBAAAAAAAAAbkBAACgAAAA5Jed5ZIe5j+QcF4/FSK1PwAAAD+GAQAAAAAAAAG6AQAAoAAAAOSXneWSHuY/kHBePxUitT8AAAA/hgEAAAAAAAABuwEAAKAAAADkl53lkh7mP5BwXj8VIrU/AAAAP4YBAAAAAAAAAbwBAACgAAAAihIq8x1a5T8AUGgNnnR7PwAAAD8AAAAAAAAAAAG9AQAAoAAAAIoSKvMdWuU/AFBoDZ50ez8AAAA/HgAAAAAAAAABvgEAAKAAAACKEirzHVrlPwBQaA2edHs/AAAAPx4AAAAAAAAAAb8BAACgAAAAWoVz8nSE5T+AF5QaPcyMPwAAAD8eAAAAAAAAAAHAAQAAoAAAANhjbFjcneU/wAi6aQdMkT8AAAA/LQAAAAAAAAABwQEAAKAAAAA41WNsWLzlP4AF2gtSxpQ/AAAAPy0AAAAAAAAAAcIBAACgAAAA3v0Enzfe5T8A/hlQ57qbPwAAAD89AAAAAAAAAAHDAQAAoAAAACQC+2DIAeY/APsELe+hoT8AAAA/TQAAAAAAAAABxAEAAKAAAACGc/J0RCDmP0D2hFr9RKY/AAAAP00AAAAAAAAAAcUBAACgAAAAvppBvEg25j/A7zz2/1qsPwAAAD9sAAAAAAAAAAHGAQAAoAAAALIK5+TpSOY/sHT6SIE4sT8AAAA/bAAAAAAAAAABxwEAAKAAAABW5jt0m0rmP9BvenaP27U/AAAAP2wAAAAAAAAAAcgBAACgAAAAAlLr2qs55j8gayLBbDS6PwAAAD+LAAAAAAAAAAHJAQAAoAAAAP4Enzd+GeY/wGZemjFovj8AAAA/iwAAAAAAAAABygEAAKAAAAC4AKl17fXlP5AxPx4+8cA/AAAAP4sAAAAAAAAAAcsBAACgAAAAYB8MOdDE5T94MDM46fTBPwAAAD+bAAAAAAAAAAHMAQAAoAAAAGAfDDnQxOU/eDAzOOn0wT8AAAA/mwAAAAAAAAABzQEAAKAAAABgHww50MTlP3gwMzjp9ME/AAAAP7oAAAAAAAAAAc4BAACgAAAAYB8MOdDE5T94MDM46fTBPwAAAD+6AAAAAAAAAAHPAQAAoAAAAEyozHfo1uc/iCdhI/9uyj8AAAA/AAAAAAAAAAAB0AEAAKAAAABMqMx36NbnP4gnYSP/bso/AAAAPx8AAAAAAAAAAdEBAACgAAAATKjMd+jW5z+IJ2Ej/27KPwAAAD8fAAAAAAAAAAHSAQAAoAAAADaIF8kq/Oc/MCVrAfqtzD8AAAA/LwAAAAAAAAAB0wEAAKAAAAAq+Lzxyw7oP+gkQ+Qq+Mw/AAAAPy8AAAAAAAAAAdQBAACgAAAAUkJlvkMX6D/oJEPkKvjMPwAAAD8/AAAAAAAAAAHVAQAAoAAAAFJCZb5DF+g/6CRD5Cr4zD8AAAA/PwAAAAAAAAAB1gEAAKAAAABSQmW+QxfoP+gkQ+Qq+Mw/AAAAPz8AAAAAAAAAAdcBAACgAAAAUkJlvkMX6D/oJEPkKvjMPwAAAD8/AAAAAAAAAAHYAQAAoAAAAH6HblM9xuY/4DFnOw2nwD8AAAA/AAAAAAAAAAAB2QEAAKAAAAB+h25TPcbmP+AxZzsNp8A/AAAAPxAAAAAAAAAAAdoBAACgAAAAfoduUz3G5j/gMWc7DafAPwAAAD8QAAAAAAAAAAHbAQAAoAAAAH6HblM9xuY/4DFnOw2nwD8AAAA/HwAAAAAAAAAB3AEAAKAAAAAisA+GHOjmP3AvJ1KU+MI/AAAAPx8AAAAAAAAAAd0BAACgAAAAdkRgHwz55j9YLhtsP/zDPwAAAD8vAAAAAAAAAAHeAQAAoAAAAGq0BUitC+c/QC0Phur/xD8AAAA/LwAAAAAAAAAB3wEAAKAAAABGt6keYyPnP+gr24LGTcY/AAAAPz4AAAAAAAAAAeABAACgAAAApiihMt9B5z/4KVdFBDDIPwAAAD9OAAAAAAAAAAHhAQAAoAAAAOBP8HnjV+c/4CeJQM4kyj8AAAA/TgAAAAAAAAAB4gEAAKAAAAAw5EAT02jnPyAm41hnz8s/AAAAP20AAAAAAAAAAeMBAACgAAAAulKUUJlv5z/oJEPkKvjMPwAAAD9tAAAAAAAAAAHkAQAAoAAAANS/laKEauc/eCSHOHRnzT8AAAA/bQAAAAAAAAAB5QEAAKAAAADUv5WihGrnP3gkhzh0Z80/AAAAP30AAAAAAAAAAeYBAACgAAAA1L+VooRq5z94JIc4dGfNPwAAAD99AAAAAAAAAAHnAQAAoAAAANS/laKEauc/eCSHOHRnzT8AAAA/fQAAAAAAAAAB6AEAAKAAAADKJf1bKSrnPwAsJUo6O8Y/AAAAPwAAAAAAAAAAAekBAACgAAAAyiX9Wykq5z8ALCVKOjvGPwAAAD8QAAAAAAAAAAHqAQAAoAAAAKCOCOyDAec/+ClXRQQwyD8AAAA/EAAAAAAAAAAB6wEAAKAAAADg+GVnueTmP4Ao2XpskMk/AAAAPyAAAAAAAAAAAewBAACgAAAAwj4YcqDJ5j/QJn1aeSjLPwAAAD8gAAAAAAAAAAHtAQAAoAAAAHo6IrAPpuY/MCVrAfqtzD8AAAA/PwAAAAAAAAAB7gEAAKAAAAAI7IMhB3rmP+Aiv6Zo2s4/AAAAPz8AAAAAAAAAAe8BAACgAAAACOyDIQd65j/gIr+maNrOPwAAAD8/AAAAAAAAAAHwAQAAoAAAAAjsgyEHeuY/4CK/pmjazj8AAAA/XgAAAAAAAAAB8QEAAKAAAAAI7IMhB3rmP+Aiv6Zo2s4/AAAAP14AAAAAAAAAAfIBAACgAAAAvkhW4Zwc5z8oKLFdndrJPwAAAD8AAAAAAAAAAAHzAQAAoAAAAOD4ZWe55OY/sCf1seZJyj8AAAA/LwAAAAAAAAAB9AEAAKAAAADg+GVnueTmP7An9bHmSco/AAAAPy8AAAAAAAAAAfUBAACgAAAA4PhlZ7nk5j+wJ/Wx5knKPwAAAD8vAAAAAAAAAAH2AQAAoAAAAOD4ZWe55OY/sCf1seZJyj8AAAA/PwAAAAAAAAAB9wEAAKAAAADg+GVnueTmP7An9bHmSco/AAAAPz8AAAAAAAAAAfgBAACgAAAA4PhlZ7nk5j+wJ/Wx5knKPwAAAD8/AAAAAAAAAAH5AQAAoAAAACb9WylKCOc/iCnlYMGMyD8AAAA/XgAAAAAAAAAB+gEAAKAAAACi21SPsSHnP3gqXbgursc/AAAAP14AAAAAAAAAAfsBAACgAAAA2gKk1rU35z9gK9UPnM/GPwAAAD9tAAAAAAAAAAH8AQAAoAAAAHJOno4ITOc/YCyXLn3exT8AAAA/bQAAAAAAAAAB/QEAAKAAAADuLJf0b2XnP4At7dtFyMQ/AAAAP40AAAAAAAAAAf4BAACgAAAArsI5eTqC5z+4Lo1Qgp/DPwAAAD+NAAAAAAAAAAH/AQAAoAAAAMx8h25Tnec/2C/j/UqJwj8AAAA/nAAAAAAAAAABAAIAAKAAAAAEpNa1V7PnP/Aw7+OfhcE/AAAAP5wAAAAAAAAAAQECAACgAAAAmu/QbarH5z8YMkWRaG/APwAAAD+sAAAAAAAAAAECAgAAoAAAAKjMd+g21ec/sGVStNxrvz8AAAA/rAAAAAAAAAABAwIAAKAAAAAyO8sl/dvnP8BmXpoxaL4/AAAAP8kAAAAAAAAAAQQCAACgAAAACPEiWYXT5z/AZl6aMWi+PwAAAD/JAAAAAAAAAAEFAgAAoAAAAAjxIlmF0+c/wGZemjFovj8AAAA/yQAAAAAAAAABBgIAAKAAAAAI8SJZhdPnP8BmXpoxaL4/AAAAP+gAAAAAAAAAAQcCAACgAAAACPEiWYXT5z/AZl6aMWi+PwAAAD/oAAAAAAAAAAEIAgAAoAAAAL5Dt6keI+g/GIk4lS5c1z8AAAA/AAAAAAAAAAABCQIAAKAAAAAq+Lzxyw7oPzyJzCMWN9c/AAAAPyAAAAAAAAAAAQoCAACgAAAAKvi88csO6D88icwjFjfXPwAAAD8gAAAAAAAAAAELAgAAoAAAAOZAE9NoC+g/RIgKBTUo2D8AAAA/IAAAAAAAAAABDAIAAKAAAADmQBPTaAvoPxyHtFdsPtk/AAAAPy8AAAAAAAAAAQ0CAACgAAAAbK9mEC8S6D+0hTaN1J7aPwAAAD8vAAAAAAAAAAEOAgAAoAAAAJb5Dt2mGug/QIRdpvb12z8AAAA/TwAAAAAAAAABDwIAAKAAAADasLj7CR7oP6SCpmm9hN0/AAAAP08AAAAAAAAAARACAACgAAAAYB8MOdAk6D/IgLa64kHfPwAAAD9PAAAAAAAAAAERAgAAoAAAAIpptAVILeg/gL+19+B64D8AAAA/bgAAAAAAAAABEgIAAKAAAAAS2AdDDjToP64+WllEQuE/AAAAP24AAAAAAAAAARMCAACgAAAAmEZbgNQ66D/SvVnX7RLiPwAAAD9uAAAAAAAAAAEUAgAAoAAAAN79BJ83Pug/Br3QKq7V4j8AAAA/jQAAAAAAAAABFQIAAKAAAAAgta69mkHoPzw8GnDLk+M/AAAAP40AAAAAAAAAARYCAACgAAAAZGxY3P1E6D+ou5wniiPkPwAAAD+NAAAAAAAAAAEXAgAAoAAAAKgjAvtgSOg/NLvge9OS5D8AAAA/nQAAAAAAAAABGAIAAKAAAAAwklU4J0/oP8A698F5/eQ/AAAAP50AAAAAAAAAARkCAACgAAAAWNz9BJ9X6D9MOjsWw2zlPwAAAD+8AAAAAAAAAAEaAgAAoAAAAIImptEWYOg/ADoT+fO25T8AAAA/vAAAAAAAAAABGwIAAKAAAADwJ/i88WvoP7A569skAeY/AAAAP7wAAAAAAAAAARwCAACgAAAA1rr2agZx6D+IOVdNPSbmPwAAAD/bAAAAAAAAAAEdAgAAoAAAAF4pSqjMd+g/cLk6lGw95j8AAAA/2wAAAAAAAAABHgIAAKAAAADWuvZqBnHoP3C5OpRsPeY/AAAAP9sAAAAAAAAAAR8CAACgAAAATkyjLUBq6D9wuTqUbD3mPwAAAD/6AAAAAAAAAAEgAgAAoAAAAE5Moy1Aaug/cLk6lGw95j8AAAA/+gAAAAAAAAABIQIAAKAAAABOTKMtQGroP3C5OpRsPeY/AAAAP/oAAAAAAAAAASICAACgAAAATkyjLUBq6D9wuTqUbD3mPwAAAD/6AAAAAAAAAAEjAgAAoAAAABTOydMR4ec/IDwrxZ2v4z8AAAA/AAAAAAAAAAABJAIAAKAAAAAUzsnTEeHnPyA8K8Wdr+M/AAAAPx8AAAAAAAAAASUCAACgAAAA5kAT02gL6D+Uu1JgFjbkPwAAAD8fAAAAAAAAAAEmAgAAoAAAAEiyCufkKeg/KLs7mBmc5D8AAAA/LgAAAAAAAAABJwIAAKAAAAAGSK1rr0boP7Q6Ut6/BuU/AAAAPy4AAAAAAAAAASgCAACgAAAA8Cf4vPFr6D9MOjsWw2zlPwAAAD9OAAAAAAAAAAEpAgAAoAAAAHzjl53lkug/ALrl6lCy5T8AAAA/TgAAAAAAAAABKgIAAKAAAABkw+LuJ7joP8w52oZS5eU/AAAAP04AAAAAAAAAASsCAACgAAAAxjTaAqTW6D+0ub3NgfzlPwAAAD9dAAAAAAAAAAEsAgAAoAAAAMqBJqbR9ug/1Dl/agzc5T8AAAA/XQAAAAAAAAABLQIAAKAAAADOznJJ/xbpPyQ6p4fbkeU/AAAAP30AAAAAAAAAAS4CAACgAAAAjGQVzskz6T/Eusmz1vjkPwAAAD99AAAAAAAAAAEvAgAAoAAAAEz6t1KUUOk/rDtvGece5D8AAAA/fQAAAAAAAAABMAIAAKAAAABM+rdSlFDpP6w7bxnnHuQ/AAAAP5wAAAAAAAAAATECAACgAAAATPq3UpRQ6T+sO28Z5x7kPwAAAD+cAAAAAAAAAAEyAgAAoAAAAEz6t1KUUOk/rDtvGece5D8AAAA/nAAAAAAAAAABMwIAAKAAAAAooTLfoTvlP0AyPHWMEe0/AAAAPwAAAAAAAAAAATQCAACgAAAAKKEy36E75T9AMjx1jBHtPwAAAD8QAAAAAAAAAAE1AgAAoAAAACihMt+hO+U/QDI8dYwR7T8AAAA/EAAAAAAAAAABNgIAAKAAAAAooTLfoTvlP0AyPHWMEe0/AAAAPy8AAAAAAAAAATcCAACgAAAAyC87yyUd5T/0MRRYvVvtPwAAAD8vAAAAAAAAAAE4AgAAoAAAAJAI7IMhB+U/7LFBZmBg7T8AAAA/LwAAAAAAAAABOQIAAKAAAAAul/RvpejkP+gxb3QDZe0/AAAAP04AAAAAAAAAAToCAACgAAAAAAAAAADA5D/4seZJGlftPwAAAD9OAAAAAAAAAAE7AgAAoAAAAJCxYXH3k+Q/6DFvdANl7T8AAAA/XgAAAAAAAAABPAIAAKAAAAA60MQ02mLkP+gxb3QDZe0/AAAAP14AAAAAAAAAAT0CAACgAAAAoDd+2Vku5D/oMW90A2XtPwAAAD9tAAAAAAAAAAE+AgAAoAAAAJid5ZL+7eM/3LH3nuxy7T8AAAA/bQAAAAAAAAABPwIAAKAAAACSA01Mo63jP9QxJa2Pd+0/AAAAP40AAAAAAAAAAUACAACgAAAAAvtgyIFm4z/EMdvlG4rtPwAAAD+NAAAAAAAAAAFBAgAAoAAAAJ48HRHYJ+M/sDGRHqic7T8AAAA/jQAAAAAAAAABQgIAAKAAAADcWS7p3+riP6CxGUmRqu0/AAAAP5wAAAAAAAAAAUMCAACgAAAA/Ak+b/yy4j+YMUdXNK/tPwAAAD+cAAAAAAAAAAFEAgAAoAAAAH3e+GVneeI/oLEZSZGq7T8AAAA/vAAAAAAAAAABRQIAAKAAAABAal17NUPiP6CxGUmRqu0/AAAAP7wAAAAAAAAAAUYCAACgAAAA0Ru/7CwX4j+osb4sS6HtPwAAAD+8AAAAAAAAAAFHAgAAoAAAACvzHbpN9eE/qLG+LEuh7T8AAAA/ywAAAAAAAAABSAIAAKAAAABQ8Hnjl93hP6ixvixLoe0/AAAAP8sAAAAAAAAAAUkCAACgAAAAd+3VDOLF4T+osb4sS6HtPwAAAD/qAAAAAAAAAAFKAgAAoAAAACJZhXPytOE/qLG+LEuh7T8AAAA/6gAAAAAAAAABSwIAAKAAAAC2VzOIF6nhP5ixdGXXs+0/AAAAP/oAAAAAAAAAAUwCAACgAAAA0cQ02gKk4T+YMUdXNK/tPwAAAD/6AAAAAAAAAAFNAgAAoAAAAI0Ni7ufoOE/kDGic3q47T8AAAA/CgEAAAAAAAABTgIAAKAAAACNDYu7n6DhP4gx/Y/Awe0/AAAAPwoBAAAAAAAAAU8CAACgAAAAjQ2Lu5+g4T94sYW6qc/tPwAAAD8KAQAAAAAAAAFQAgAAoAAAAI0Ni7ufoOE/bLHg1u/Y7T8AAAA/CgEAAAAAAAABUQIAAKAAAACNDYu7n6DhP2yx4Nbv2O0/AAAAPygBAAAAAAAAAVICAACgAAAAjQ2Lu5+g4T9sseDW79jtPwAAAD8oAQAAAAAAAAFTAgAAoAAAAI0Ni7ufoOE/bLHg1u/Y7T8AAAA/KAEAAAAAAAABVAIAAKAAAACEeJGswrniP4yz+KKZ0es/AAAAPwAAAAAAAAAAAVUCAACgAAAAhHiRrMK54j+Ms/iimdHrPwAAAD8gAAAAAAAAAAFWAgAAoAAAAIR4kazCueI/jLP4opnR6z8AAAA/IAAAAAAAAAABVwIAAKAAAACEeJGswrniP4yz+KKZ0es/AAAAPyAAAAAAAAAAAVgCAACgAAAAjLuf4POG4j9kM5IiVfvrPwAAAD8/AAAAAAAAAAFZAgAAoAAAAMsl/VspauI/OLMrohAl7D8AAAA/PwAAAAAAAAABWgIAAKAAAADjRbIK50TiPwQzID4SWOw/AAAAPz8AAAAAAAAAAVsCAACgAAAAmkG8SFYh4j/Esm/2WZTsPwAAAD9PAAAAAAAAAAFcAgAAoAAAAPYYGxZ3/+E/iLKRoP7L7D8AAAA/XgAAAAAAAAABXQIAAKAAAADxy85ySd/hP0AyPHWMEe0/AAAAP14AAAAAAAAAAV4CAACgAAAATaMtQGq94T/oMW90A2XtPwAAAD99AAAAAAAAAAFfAgAAoAAAAOsxNizunuE/jLHPgR297T8AAAA/fQAAAAAAAAABYAIAAKAAAAArnJOnI4LhPzCxAoGUEO4/AAAAP30AAAAAAAAAAWECAACgAAAAr72aQbxo4T/4sCQrOUjuPwAAAD+NAAAAAAAAAAFiAgAAoAAAAKDg88YvW+E/vLBG1d1/7j8AAAA/jQAAAAAAAAABYwIAAKAAAADVuvZqBlHhP5CwDWM8ru4/AAAAP6wAAAAAAAAAAWQCAACgAAAA8Cf4vPFL4T9wsB64DsruPwAAAD+sAAAAAAAAAAFlAgAAoAAAAPAn+LzxS+E/TDBdG4Tq7j8AAAA/rAAAAAAAAAABZgIAAKAAAAC8TfUYG1bhP0Cw5UVt+O4/AAAAP8wAAAAAAAAAAWcCAACgAAAADeJFsgpn4T88MBNUEP3uPwAAAD/MAAAAAAAAAAFoAgAAoAAAAEQJlfkOfeE/NLBAYrMB7z8AAAA/zAAAAAAAAAABaQIAAKAAAACpeowNi5vhPyywm375Cu8/AAAAP9sAAAAAAAAAAWoCAACgAAAAkVrXXs3A4T8csFG3hR3vPwAAAD/bAAAAAAAAAAFrAgAAoAAAAIgXySqc8+E/+C+QGvs97z8AAAA/+gAAAAAAAAABbAIAAKAAAAA9HRHYByPiP8CvhLb8cO8/AAAAP/oAAAAAAAAAAW0CAACgAAAANNoCpNZV4j+Qr0tEW5/vPwAAAD8KAQAAAAAAAAFuAgAAoAAAAIy7n+DzhuI/bC+Kp9C/7z8AAAA/CgEAAAAAAAABbwIAAKAAAAD8CT5v/LLiP2Av5cMWye8/AAAAPxoBAAAAAAAAAXACAACgAAAAy3yHblPd4j9kr7e1c8TvPwAAAD8aAQAAAAAAAAFxAgAAoAAAAPgTfN74BeM/lC8eNria7z8AAAA/OQEAAAAAAAABcgIAAKAAAAD4E3ze+AXjP5QvHja4mu8/AAAAPzkBAAAAAAAAAXMCAACgAAAA+BN83vgF4z+ULx42uJrvPwAAAD85AQAAAAAAAAF0AgAAoAAAAPgTfN74BeM/lC8eNria7z8AAAA/OQEAAAAAAAABdQIAAKAAAACA2Vku6V/cP8AynQT9mOw/AAAAPwAAAAAAAAAAAXYCAACgAAAAgNlZLulf3D/AMp0E/ZjsPwAAAD8PAAAAAAAAAAF3AgAAoAAAABbOydMRAdw/rDJTPYmr7D8AAAA/DwAAAAAAAAABeAIAAKAAAAC+n+Dzxq/bP8Syb/ZZlOw/AAAAPx8AAAAAAAAAAXkCAACgAAAADt2meoxN2z/UMufLcIbsPwAAAD8fAAAAAAAAAAF6AgAAoAAAAKbRFiC17to/3DKMryp97D8AAAA/TAAAAAAAAAABewIAAKAAAABU5jt0m2raP9Qy58twhuw/AAAAP0wAAAAAAAAAAXwCAACgAAAAfIwNi7vf2T/cMoyvKn3sPwAAAD9cAAAAAAAAAAF9AgAAoAAAAG5Y3P0EX9k/3DKMryp97D8AAAA/XAAAAAAAAAABfgIAAKAAAAAqSqjMd+jYP8gyQui2j+w/AAAAP2sAAAAAAAAAAX8CAACgAAAAtGFx9xN82D+wsiUv5qbsPwAAAD9rAAAAAAAAAAGAAgAAoAAAAASfN37ZGdg/hDK/rqHQ7D8AAAA/iwAAAAAAAAABgQIAAKAAAABa3P0En7fXP2Cy/REX8ew/AAAAP4sAAAAAAAAAAYICAACgAAAANIgXySpc1z9AMjx1jBHtPwAAAD+LAAAAAAAAAAGDAgAAoAAAAB4R2AdDDtc/MLLEn3Uf7T8AAAA/qgAAAAAAAAABhAIAAKAAAADinDwdEdjWPygy8q0YJO0/AAAAP6oAAAAAAAAAAYUCAACgAAAAHrpN9Rib1j8YMqjmpDbtPwAAAD+qAAAAAAAAAAGGAgAAoAAAAKCOCOyDYdY/DDIDA+s/7T8AAAA/uQAAAAAAAAABhwIAAKAAAABiGm0BUivWPwyyMBGORO0/AAAAP7kAAAAAAAAAAYgCAACgAAAANIN4kawC1j8MsjARjkTtPwAAAD/ZAAAAAAAAAAGJAgAAoAAAABjJKpyT59U/HLJ62AEy7T8AAAA/2QAAAAAAAAABigIAAKAAAADGNNoCpNbVPxgyqOakNu0/AAAAP+gAAAAAAAAAAYsCAACgAAAAtlcziBfJ1T8gMk3KXi3tPwAAAD/oAAAAAAAAAAGMAgAAoAAAAGTD4u4nuNU/KLIfvLso7T8AAAA/+AAAAAAAAAABjQIAAKAAAAASL5JVOKfVPzQyl5HSGu0/AAAAP/gAAAAAAAAAAY4CAACgAAAAAFLr2quZ1T9Asg5n6QztPwAAAD8XAQAAAAAAAAGPAgAAoAAAADYs7n6Cj9U/VDKGPAD/7D8AAAA/FwEAAAAAAAABkAIAAKAAAABuBvEiWYXVP2yyovXQ5+w/AAAAPxcBAAAAAAAAAZECAACgAAAA5Jed5ZJ+1T+EMr+uodDsPwAAAD9GAQAAAAAAAAGSAgAAoAAAABhyoIlpdNU/qLKASyyw7D8AAAA/RgEAAAAAAAABkwIAAKAAAAAMlfkO3WbVP9wyjK8qfew/AAAAP0YBAAAAAAAAAZQCAACgAAAAxt1P8Hlj1T8gMw/pPzzsPwAAAD9GAQAAAAAAAAGVAgAAoAAAAMbdT/B5Y9U/IDMP6T887D8AAAA/VgEAAAAAAAABlgIAAKAAAADG3U/weWPVPyAzD+k/POw/AAAAP1YBAAAAAAAAAZcCAACgAAAAxt1P8Hlj1T8gMw/pPzzsPwAAAD9WAQAAAAAAAAGYAgAAoAAAAHjoNtVj7NY/jDTozx3l6j8AAAA/AAAAAAAAAAABmQIAAKAAAAB46DbVY+zWP4w06M8d5eo/AAAAPxAAAAAAAAAAAZoCAACgAAAAeOg21WPs1j+MNOjPHeXqPwAAAD8QAAAAAAAAAAGbAgAAoAAAADCX9G+lqNY/PDTAsk4v6z8AAAA/HwAAAAAAAAABnAIAAKAAAABqtAVIrWvWPyg0duvaQes/AAAAPx8AAAAAAAAAAZ0CAACgAAAAqNEWILUu1j8UNCwkZ1TrPwAAAD8+AAAAAAAAAAGeAgAAoAAAAJBa117N4NU/3DNOzguM6z8AAAA/PgAAAAAAAAABnwIAAKAAAAC+mkG8SJbVP6SzQmoNv+s/AAAAP04AAAAAAAAAAaACAACgAAAAMJJVOCdP1T9ss2QUsvbrPwAAAD9OAAAAAAAAAAGhAgAAoAAAAGyvZhAvEtU/MLOGvlYu7D8AAAA/XgAAAAAAAAABogIAAKAAAADugyEHmtjUP+QyMZPkc+w/AAAAP14AAAAAAAAAAaMCAACgAAAAwOwsl/Sv1D+YMgl2Fb7sPwAAAD9tAAAAAAAAAAGkAgAAoAAAAF57NYN4kdQ/QLIOZ+kM7T8AAAA/bQAAAAAAAAABpQIAAKAAAADWDOJFsorUP+yxQWZgYO0/AAAAP40AAAAAAAAAAaYCAACgAAAA1gziRbKK1D+gsRlJkartPwAAAD+NAAAAAAAAAAGnAgAAoAAAALAPhhxootQ/ZLE78zXi7T8AAAA/jQAAAAAAAAABqAIAAKAAAABWOCdPR8TUPzgx1XLxC+4/AAAAP6wAAAAAAAAAAakCAACgAAAAlKzCOXn61D8UsRPWZizuPwAAAD+sAAAAAAAAAAGqAgAAoAAAAKgjAvtgSNU/+LAkKzlI7j8AAAA/rAAAAAAAAAABqwIAAKAAAAAAUuvaq5nVP9ywNYALZO4/AAAAP8sAAAAAAAAAAawCAACgAAAAKKbRFiD11T+osPwNapLuPwAAAD/LAAAAAAAAAAGtAgAAoAAAAHD3E3zeONY/hLBof4K37j8AAAA/ywAAAAAAAAABrgIAAKAAAAB6kazCOXnWP3gw8alrxe4/AAAAP9sAAAAAAAAAAa8CAACgAAAAoOWS/q3U1j+IMDtx37LuPwAAAD/bAAAAAAAAAAGwAgAAoAAAAKDlkv6t1NY/iDA7cd+y7j8AAAA/+gAAAAAAAAABsQIAAKAAAACg5ZL+rdTWP4gwO3Hfsu4/AAAAP/oAAAAAAAAAAbICAACgAAAAoOWS/q3U1j+IMDtx37LuPwAAAD/6AAAAAAAAAAGzAgAAoAAAAJZL+rdS1NE/dIa/ORTc2T8AAAA/AAAAAAAAAAABtAIAAKAAAACWS/q3UtTRP3SGvzkU3Nk/AAAAPx8AAAAAAAAAAbUCAACgAAAAlkv6t1LU0T90hr85FNzZPwAAAD8fAAAAAAAAAAG2AgAAoAAAANRoC5Bal9E/sIadj2+k2T8AAAA/HwAAAAAAAAABtwIAAKAAAADGi2QVzonRP7yGQnMpm9k/AAAAPz4AAAAAAAAAAbgCAACgAAAA+mVnuaR/0T+khvirta3ZPwAAAD8+AAAAAAAAAAG5AgAAoAAAALauvZpBfNE/dIa/ORTc2T8AAAA/PgAAAAAAAAABugIAAKAAAABy9xN83njRPziG4eO4E9o/AAAAP04AAAAAAAAAAbsCAACgAAAAtq69mkF80T/ohRTjL2faPwAAAD9OAAAAAAAAAAG8AgAAoAAAAD4dEdgHg9E/bIWzU7/f2j8AAAA/bQAAAAAAAAABvQIAAKAAAADGi2QVzonRP8yEYxkhdNs/AAAAP20AAAAAAAAAAb4CAACgAAAA1GgLkFqX0T8YhMkXDxvcPwAAAD9tAAAAAAAAAAG/AgAAoAAAABYgta69mtE/NINRwKH53D8AAAA/fQAAAAAAAAABwAIAAKAAAAAWILWuvZrRPyyC6r0G9N0/AAAAP4wAAAAAAAAAAcECAACgAAAAoI4I7IOh0T/YgACCVi/fPwAAAD+MAAAAAAAAAAHCAgAAoAAAAGy0BUitq9E/rD8ceCVR4D8AAAA/nAAAAAAAAAABwwIAAKAAAADwIlmFc7LRP+K+Zb1CD+E/AAAAP5wAAAAAAAAAAcQCAACgAAAANNoCpNa10T8cPq8CYM3hPwAAAD+7AAAAAAAAAAHFAgAAoAAAADTaAqTWtdE/Mj03q/Kr4j8AAAA/uwAAAAAAAAABxgIAAKAAAADwIlmFc7LRP3S8JdTJYOM/AAAAP7sAAAAAAAAAAccCAACgAAAAepGswjm50T/QuzC2cf7jPwAAAD/bAAAAAAAAAAHIAgAAoAAAAAAAAAAAwNE/RLsqQ0eA5D8AAAA/2wAAAAAAAAAByQIAAKAAAAC8SFbhnLzRP8g6nKUz9OQ/AAAAP9sAAAAAAAAAAcoCAACgAAAAepGswjm50T9wuvyyTUzlPwAAAD/6AAAAAAAAAAHLAgAAoAAAAPAiWYVzstE/HDoCpCGb5T8AAAA/+gAAAAAAAAABzAIAAKAAAABstAVIravRP/C5myPdxOU/AAAAP/oAAAAAAAAAAc0CAACgAAAAJv1bKUqo0T/Quax4r+DlPwAAAD8JAQAAAAAAAAHOAgAAoAAAAK5rr2YQr9E/tLm9zYH85T8AAAA/CQEAAAAAAAABzwIAAKAAAAB6kazCObnRP7S5vc2B/OU/AAAAPykBAAAAAAAAAdACAACgAAAAEN2meozN0T/IuQeV9enlPwAAAD8pAQAAAAAAAAHRAgAAoAAAAB66TfUY29E/CDq43K2t5T8AAAA/KQEAAAAAAAAB0gIAAKAAAAAeuk31GNvRPwg6uNytreU/AAAAP0gBAAAAAAAAAdMCAACgAAAAHrpN9Rjb0T8IOrjcra3lPwAAAD9IAQAAAAAAAAHUAgAAoAAAAB66TfUY29E/CDq43K2t5T8AAAA/SAEAAAAAAAAB1QIAAKAAAACY9G+lKGHRPxSHD3SyR9k/AAAAPwAAAAAAAAAAAdYCAACgAAAAmPRvpShh0T8Uhw90skfZPwAAAD8gAAAAAAAAAAHXAgAAoAAAAJj0b6UoYdE/FIcPdLJH2T8AAAA/IAAAAAAAAAAB2AIAAKAAAACY9G+lKGHRPxSHD3SyR9k/AAAAPy8AAAAAAAAAAdkCAACgAAAA5O4n+Lwx0T/0hbnG6V3aPwAAAD8vAAAAAAAAAAHaAgAAoAAAAE6jLUBqHdE/iIWi/uzD2j8AAAA/PwAAAAAAAAAB2wIAAKAAAADqMTYs7v7QP9yEreCUYds/AAAAPz8AAAAAAAAAAdwCAACgAAAAVuY7dJvq0D8IhH9Qmy3cPwAAAD9PAAAAAAAAAAHdAgAAoAAAALC9mkG8yNA/EIO9Mboe3T8AAAA/XgAAAAAAAAAB3gIAAKAAAADWuvZqBrHQPxSCoPaSBt4/AAAAP14AAAAAAAAAAd8CAACgAAAATkyjLUCq0D8ggYO7a+7ePwAAAD9uAAAAAAAAAAHgAgAAoAAAAIImptEWoNA/SICwR7jD3z8AAAA/bgAAAAAAAAAB4QIAAKAAAAD6t1KUUJnQP8S/ODH2OeA/AAAAP40AAAAAAAAAAeICAACgAAAAtgCpde2V0D+OPy3N92zgPwAAAD+NAAAAAAAAAAHjAgAAoAAAAD5v/LKznNA/dL8QFCeE4D8AAAA/nQAAAAAAAAAB5AIAAKAAAADG3U/weaPQP3S/EBQnhOA/AAAAP50AAAAAAAAAAeUCAACgAAAAXClKqMy30D90vxAUJ4TgPwAAAD+sAAAAAAAAAAHmAgAAoAAAAGwG8SJZxdA/JIDBnIrf3z8AAAA/rAAAAAAAAAAB5wIAAKAAAACKwD4YcuDQPyyBKJ8l5d4/AAAAP8wAAAAAAAAAAegCAACgAAAAtlcziBcJ0T98ghLb1andPwAAAD/MAAAAAAAAAAHpAgAAoAAAAOTuJ/i8MdE/xIP8FoZu3D8AAAA/zAAAAAAAAAAB6gIAAKAAAABiGm0BUmvRPwCFnIvCRds/AAAAP+sAAAAAAAAAAesCAACgAAAAoI4I7IOh0T8IhgOOXUvaPwAAAD/rAAAAAAAAAAHsAgAAoAAAABDdpnqMzdE/2IYxHld/2T8AAAA/6wAAAAAAAAAB7QIAAKAAAAAImphGWwDSP3CH3HQ79Ng/AAAAPwoBAAAAAAAAAe4CAACgAAAA8Hnjl50l0j/Uh05ZfpfYPwAAAD8KAQAAAAAAAAHvAgAAoAAAAFLr2qsZRNI/4IeYIPKE2D8AAAA/CgEAAAAAAAAB8AIAAKAAAAD4E3ze+GXSP9SHTll+l9g/AAAAPxoBAAAAAAAAAfECAACgAAAAnDwdEdiH0j9wh9x0O/TYPwAAAD8aAQAAAAAAAAHyAgAAoAAAAHg/weeNn9I/sIadj2+k2T8AAAA/OQEAAAAAAAAB8wIAAKAAAAAOi7uf4LPSP7iF23COldo/AAAAPzkBAAAAAAAAAfQCAACgAAAAcPyys1zS0j+QhIXDxavbPwAAAD85AQAAAAAAAAH1AgAAoAAAAAhIrWuv5tI/NINRwKH53D8AAAA/WAEAAAAAAAAB9gIAAKAAAADgSlFCZf7SPwSCVi8fGd4/AAAAP1gBAAAAAAAAAfcCAACgAAAA8Cf4vPEL0z/wgEpJyhzfPwAAAD9YAQAAAAAAAAH4AgAAoAAAADTfodtUD9M/PIALZP7M3z8AAAA/dwEAAAAAAAAB+QIAAKAAAABouaR/KwXTPwDAFodRAuA/AAAAP3cBAAAAAAAAAfoCAACgAAAAaLmkfysF0z8AwBaHUQLgPwAAAD93AQAAAAAAAAH7AgAAoAAAAGi5pH8rBdM/AMAWh1EC4D8AAAA/dwEAAAAAAAAB/AIAAKAAAABouaR/KwXTPwDAFodRAuA/AAAAP3cBAAAAAAAAAf0CAACgAAAADJBa114N1D+okNam9C/QPwAAAD8AAAAAAAAAAAH+AgAAoAAAAAyQWtdeDdQ/qJDWpvQv0D8AAAA/EAAAAAAAAAAB/wIAAKAAAABCweeNX3bUP2SQU23fcNA/AAAAPxAAAAAAAAAAAQADAACgAAAAMDvLJf3b1D8gkNAzyrHQPwAAAD8gAAAAAAAAAAEBAwAAoAAAAHJJ/1aKUtU/wI9eT4cO0T8AAAA/IAAAAAAAAAABAgMAAKAAAABAxobF3c/VP2yPNjK4WNE/AAAAPz8AAAAAAAAAAQMDAACgAAAATPq3UpRQ1j8Ijx9qu77RPwAAAD8/AAAAAAAAAAEEAwAAoAAAAExRQmW+w9Y/pI6thXgb0j8AAAA/PwAAAAAAAAABBQMAAKAAAAAI8SJZhTPXP0iO4ITvbtI/AAAAP14AAAAAAAAAAQYDAACgAAAAPCKwD4ac1z/4jROEZsLSPwAAAD9eAAAAAAAAAAEHAwAAoAAAAH4w5EATE9g/sI2QSlED0z8AAAA/XgAAAAAAAAABCAMAAKAAAAAE9sGQA43YP4CNV9ivMdM/AAAAP30AAAAAAAAAAQkDAACgAAAABE1Moy0A2T9kjWgtgk3TPwAAAD99AAAAAAAAAAEKAwAAoAAAAKQy36HbVNk/dI2y9PU60z8AAAA/fQAAAAAAAAABCwMAAKAAAAD6YMiBJqbZP4CNV9ivMdM/AAAAP40AAAAAAAAAAQwDAACgAAAAWI+xYXH32T+YjUaD3RXTPwAAAD+NAAAAAAAAAAENAwAAoAAAABIvklU4Z9o/sI2QSlED0z8AAAA/rAAAAAAAAAABDgMAAKAAAABEYB8MOdDaP7CNkEpRA9M/AAAAP6wAAAAAAAAAAQ8DAACgAAAA4kWyCuck2z+wjZBKUQPTPwAAAD+sAAAAAAAAAAEQAwAAoAAAAKYooTLfYds/vI01Lgv60j8AAAA/zAAAAAAAAAABEQMAAKAAAAAWdz/B543bP7CNkEpRA9M/AAAAP8wAAAAAAAAAARIDAACgAAAARA40MY222z+YjUaD3RXTPwAAAD/MAAAAAAAAAAETAwAAoAAAAArxIlmF89s/iI38u2ko0z8AAAA/6wAAAAAAAAABFAMAAKAAAAAQi7uf4DPcP0SNeYJUadM/AAAAP+sAAAAAAAAAARUDAACgAAAAnJOnIwJ73D8ojYrXJoXTPwAAAD/rAAAAAAAAAAEWAwAAoAAAANgHQw40sdw/CI2bLPmg0z8AAAA/+gAAAAAAAAABFwMAAKAAAAAGnzd+2dncP/iMUWWFs9M/AAAAP/oAAAAAAAAAARgDAACgAAAAnuoxNizu3D/UjGK6V8/TPwAAAD8ZAQAAAAAAAAEZAwAAoAAAAOKh21SP8dw/xIwY8+Ph0z8AAAA/GQEAAAAAAAABGgMAAKAAAADiodtUj/HcP6SMKUi2/dM/AAAAPxkBAAAAAAAAARsDAACgAAAAcFM9xobF3D/MjL3WndjTPwAAAD84AQAAAAAAAAEcAwAAoAAAAES8SFbhnNw/CI2bLPmg0z8AAAA/OAEAAAAAAAABHQMAAKAAAABEvEhW4ZzcPwiNmyz5oNM/AAAAPzgBAAAAAAAAAR4DAACgAAAARLxIVuGc3D8IjZss+aDTPwAAAD84AQAAAAAAAAEfAwAAoAAAAES8SFbhnNw/CI2bLPmg0z8AAAA/SAEAAAAAAAABIAMAAKAAAADeVI+xYXHaPzgiJaVWgc8/AAAAPwAAAAAAAAAAASEDAACgAAAA3lSPsWFx2j84IiWlVoHPPwAAAD8QAAAAAAAAAAEiAwAAoAAAAKA3ftlZrto/tJB7iq4m0D8AAAA/EAAAAAAAAAABIwMAAKAAAABUPcaGxd3aP2yQ+FCZZ9A/AAAAPx8AAAAAAAAAASQDAACgAAAATvq3UpQQ2z8okHUXhKjQPwAAAD8fAAAAAAAAAAElAwAAoAAAAFSUUJnvUNs/wI9eT4cO0T8AAAA/PwAAAAAAAAABJgMAAKAAAADgnDwdEZjbP1yP7GpEa9E/AAAAPz8AAAAAAAAAAScDAACgAAAAgILPG7/s2z/8jnqGAcjRPwAAAD9OAAAAAAAAAAEoAwAAoAAAAMrTEYF9MNw/XI4qTGNc0j8AAAA/TgAAAAAAAAABKQMAAKAAAAAWJVTmO3TcP7CNkEpRA9M/AAAAP14AAAAAAAAAASoDAACgAAAADOJFsgqn3D/EjBjz4+HTPwAAAD9eAAAAAAAAAAErAwAAoAAAAOjk6YjAvtw/tIsMDY/l1D8AAAA/fQAAAAAAAAABLAMAAKAAAADYB0MONLHcP5CKtl/G+9U/AAAAP30AAAAAAAAAAS0DAACgAAAA8Cf4vPGL3D9kiWCy/RHXPwAAAD99AAAAAAAAAAEuAwAAoAAAAG78srNcUtw/RIgKBTUo2D8AAAA/jQAAAAAAAAABLwMAAKAAAAAWzsnTEQHcPyiHWTsmNdk/AAAAP40AAAAAAAAAATADAACgAAAAeOg21WOs2z9khnVyoO7ZPwAAAD+sAAAAAAAAAAExAwAAoAAAAM4l/VspSts/9IW5xuld2j8AAAA/rAAAAAAAAAABMgMAAKAAAADOJf1bKUrbP/SFucbpXdo/AAAAP6wAAAAAAAAAATMDAACgAAAAziX9WylK2z/0hbnG6V3aPwAAAD/bAAAAAAAAAAE0AwAAoAAAAM4l/VspSts/9IW5xuld2j8AAAA/2wAAAAAAAAABNQMAAKAAAABwpSihMp/gPxiQK1AQu9A/AAAAPwAAAAAAAAAAATYDAACgAAAAcKUooTKf4D8YkCtQELvQPwAAAD8fAAAAAAAAAAE3AwAAoAAAAHClKKEyn+A/GJArUBC70D8AAAA/HwAAAAAAAAABOAMAAKAAAAD8YMiBJsbgPwyQhmxWxNA/AAAAPx8AAAAAAAAAATkDAACgAAAA1WNsWNzd4D8MkIZsVsTQPwAAAD8/AAAAAAAAAAE6AwAAoAAAALBmEC+S9eA/8I+XwSjg0D8AAAA/PwAAAAAAAAABOwMAAKAAAADNIF4kqxDhP+SP8t1u6dA/AAAAPz8AAAAAAAAAATwDAACgAAAAjrYAqXUt4T/Qj6gW+/vQPwAAAD9OAAAAAAAAAAE9AwAAoAAAANW69moGUeE/tI+5a80X0T8AAAA/XgAAAAAAAAABPgMAAKAAAACjLUBqXXvhP3iP2xVyT9E/AAAAP14AAAAAAAAAAT8DAACgAAAAdKCJabSl4T9Ej/2/FofRPwAAAD99AAAAAAAAAAFAAwAAoAAAAOTuJ/i80eE/LI+z+KKZ0T8AAAA/fQAAAAAAAAABQQMAAKAAAACyYXH3E/zhPxiPaTEvrNE/AAAAP30AAAAAAAAAAUIDAACgAAAA4PhlZ7kk4j8Qj8RNdbXRPwAAAD+NAAAAAAAAAAFDAwAAoAAAAK9rr2YQT+I//I56hgHI0T8AAAA/jQAAAAAAAAABRAMAAKAAAAAFTUyjLYDiP8yOQRRg9tE/AAAAP6wAAAAAAAAAAUUDAACgAAAAdJvqMTas4j+YjgiiviTSPwAAAD+sAAAAAAAAAAFGAwAAoAAAALuf4PPGz+I/hI6+2ko30j8AAAA/rAAAAAAAAAABRwMAAKAAAAAeEdgHQ+7iP2iOzy8dU9I/AAAAP8kAAAAAAAAAAUgDAACgAAAACPEiWYUT4z9UjoVoqWXSPwAAAD/JAAAAAAAAAAFJAwAAoAAAAHk/weeNP+M/RI47oTV40j8AAAA/yQAAAAAAAAABSgMAAKAAAADOIF4kq3DjPyCOTPYHlNI/AAAAP+gAAAAAAAAAAUsDAACgAAAA/LdSlFCZ4z/4jROEZsLSPwAAAD/oAAAAAAAAAAFMAwAAoAAAAKDg88Yvu+M/xI3aEcXw0j8AAAA/6AAAAAAAAAABTQMAAKAAAAB645ed5dLjP5iNRoPdFdM/AAAAP/gAAAAAAAAAAU4DAACgAAAAcFM9xobl4z+AjVfYrzHTPwAAAD/4AAAAAAAAAAFPAwAAoAAAAOwxNizu/uM/ZI1oLYJN0z8AAAA/FwEAAAAAAAABUAMAAKAAAADufoLPGx/kPziN1J6actM/AAAAPxcBAAAAAAAAAVEDAACgAAAAGhZ3P8FH5D8QjUAQs5fTPwAAAD8nAQAAAAAAAAFSAwAAoAAAAKjRFiC1buQ/EI1AELOX0z8AAAA/JwEAAAAAAAABUwMAAKAAAACqHmPD4o7kP/yM9kg/qtM/AAAAPzcBAAAAAAAAAVQDAACgAAAADJBa116t5D8IjZss+aDTPwAAAD83AQAAAAAAAAFVAwAAoAAAAOiS/q0UxeQ/EI1AELOX0z8AAAA/VgEAAAAAAAABVgMAAKAAAADClaKEytzkPwiNmyz5oNM/AAAAP1YBAAAAAAAAAVcDAACgAAAAPHSb6jH25D/UjGK6V8/TPwAAAD9WAQAAAAAAAAFYAwAAoAAAANK/laKECuU/1IxiulfP0z8AAAA/dQEAAAAAAAABWQMAAKAAAAAK5+TpiCDlP7CMzitw9NM/AAAAP3UBAAAAAAAAAVoDAACgAAAAiMXdT/A55T90jPDVFCzUPwAAAD91AQAAAAAAAAFbAwAAoAAAAIoSKvMdWuU/WIwBK+dH1D8AAAA/hQEAAAAAAAABXAMAAKAAAAAI8SJZhXPlPyyMbZz/bNQ/AAAAP4UBAAAAAAAAAV0DAACgAAAA4vPGLzuL5T8ojMi4RXbUPwAAAD+kAQAAAAAAAAFeAwAAoAAAADSIF8kqnOU/EIx+8dGI1D8AAAA/pAEAAAAAAAABXwMAAKAAAAAArhQlVKblPxCMfvHRiNQ/AAAAP6QBAAAAAAAAAWADAACgAAAAzNMRgX2w5T/wi49GpKTUPwAAAD/DAQAAAAAAAAFhAwAAoAAAAFJCZb5Dt+U/7IvqYuqt1D8AAAA/wwEAAAAAAAABYgMAAKAAAACU+Q7dprrlP9iL+7e8ydQ/AAAAP8MBAAAAAAAAAWMDAACgAAAAlPkO3aa65T/Yi/u3vMnUPwAAAD/DAQAAAAAAAAFkAwAAoAAAAJT5Dt2muuU/HIwj1Yt/1D8AAAA/wwEAAAAAAAABZQMAAKAAAACsGcSLZJXlP7CMzitw9NM/AAAAP+IBAAAAAAAAAWYDAACgAAAArBnEi2SV5T+wjM4rcPTTPwAAAD/yAQAAAAAAAAFnAwAAoAAAAKwZxItkleU/sIzOK3D00z8AAAA/8gEAAAAAAAABaAMAAKAAAACsGcSLZJXlP7CMzitw9NM/AAAAP/IBAAAAAAAAAWkDAACgAAAALpf0b6Xo5D/YIbPAE97PPwAAAD8AAAAAAAAAAAFqAwAAoAAAAC6X9G+l6OQ/2CGzwBPezz8AAAA/DwAAAAAAAAABawMAAKAAAAD8CT5v/BLlP8SQxVEiFNA/AAAAPw8AAAAAAAAAAWwDAACgAAAAAFeKEioz5T+UkIzfgELQPwAAAD89AAAAAAAAAAFtAwAAoAAAAHw1g3iRTOU/SJBkwrGM0D8AAAA/PQAAAAAAAAABbgMAAKAAAAA8yyX9W2nlP+SP8t1u6dA/AAAAPz0AAAAAAAAAAW8DAACgAAAA/GDIgSaG5T9cj+xqRGvRPwAAAD9NAAAAAAAAAAFwAwAAoAAAABgbFnc/oeU/wI6cMKb/0T8AAAA/XQAAAAAAAAABcQMAAKAAAAAOi7uf4LPlPwCOuGcgudI/AAAAP10AAAAAAAAAAXIDAACgAAAA2rC4+wm+5T9MjR5mDmDTPwAAAD9sAAAAAAAAAAFzAwAAoAAAAGAfDDnQxOU/mIyEZPwG1D8AAAA/bAAAAAAAAAABdAMAAKAAAAB8jA2Lu7/lP9yLoJt2wNQ/AAAAP4wAAAAAAAAAAXUDAACgAAAAsmYQL5K15T8Ii3ILfYzVPwAAAD+MAAAAAAAAAAF2AwAAoAAAALz2agbxouU/8IlmJSiQ1j8AAAA/jAAAAAAAAAABdwMAAKAAAAD8YMiBJoblP/iIpAZHgdc/AAAAP6sAAAAAAAAAAXgDAACgAAAAzsnTEYFd5T/gh5gg8oTYPwAAAD+rAAAAAAAAAAF5AwAAoAAAAKIy36HbNOU/+IYgyYRj2T8AAAA/qwAAAAAAAAABegMAAKAAAAAy5EAT0wjlPziG4eO4E9o/AAAAP8oAAAAAAAAAAXsDAACgAAAAMuRAE9MI5T84huHjuBPaPwAAAD/KAAAAAAAAAAF8AwAAoAAAADLkQBPTCOU/OIbh47gT2j8AAAA/ygAAAAAAAAABfQMAAKAAAAAy5EAT0wjlPziG4eO4E9o/AAAAP8oAAAAAAAAAAX4DAACgAAAA0hu/7Cw36T/gIr+maNrOPwAAAD8AAAAAAAAAAAF/AwAAoAAAANIbv+wsN+k/4CK/pmjazj8AAAA/EAAAAAAAAAABgAMAAKAAAADSG7/sLDfpP+Aiv6Zo2s4/AAAAPxAAAAAAAAAAAYEDAACgAAAA0hu/7Cw36T/gIr+maNrOPwAAAD8QAAAAAAAAAAGCAwAAoAAAADKNtgCpVek/2CJ13/Tszj8AAAA/LwAAAAAAAAABgwMAAKAAAACEIQeamGbpP9gidd/07M4/AAAAPy8AAAAAAAAAAYQDAACgAAAAAAAAAACA6T+wIuFQDRLPPwAAAD8vAAAAAAAAAAGFAwAAoAAAADonT0cEluk/gCJNwiU3zz8AAAA/TgAAAAAAAAABhgMAAKAAAAByTp6OCKzpP2AiuTM+XM8/AAAAP04AAAAAAAAAAYcDAACgAAAAjgjsgyHH6T8IIpEWb6bPPwAAAD9OAAAAAAAAAAGIAwAAoAAAAPJ545ed5ek/ACJHT/u4zz8AAAA/bQAAAAAAAAABiQMAAKAAAAB8NYN4kQzqP9ghs8AT3s8/AAAAP20AAAAAAAAAAYoDAACgAAAAqsx36DY16j/AIWn5n/DPPwAAAD9tAAAAAAAAAAGLAwAAoAAAAKwZxItkVeo/0JBqNdwK0D8AAAA/fQAAAAAAAAABjAMAAKAAAABSQmW+Q3fqP9CQajXcCtA/AAAAP30AAAAAAAAAAY0DAACgAAAAPCKwD4ac6j/AkCBuaB3QPwAAAD+cAAAAAAAAAAGOAwAAoAAAAMbdT/B5w+o/xJDFUSIU0D8AAAA/nAAAAAAAAAABjwMAAKAAAABsBvEiWeXqP8CQIG5oHdA/AAAAP5wAAAAAAAAAAZADAACgAAAAtArn5OkI6z+0kHuKribQPwAAAD+8AAAAAAAAAAGRAwAAoAAAAFgziBfJKus/tJB7iq4m0D8AAAA/vAAAAAAAAAABkgMAAKAAAADUEYF9METrP8CQIG5oHdA/AAAAP7wAAAAAAAAAAZMDAACgAAAAUvB545dd6z+okNam9C/QPwAAAD/KAAAAAAAAAAGUAwAAoAAAAFQ9xobFfes/lJCM34BC0D8AAAA/ygAAAAAAAAABlQMAAKAAAABy9xN83pjrP5SQjN+AQtA/AAAAP+kAAAAAAAAAAZYDAACgAAAA1mgLkFq36z+QkOf7xkvQPwAAAD/pAAAAAAAAAAGXAwAAoAAAAA6QWtdezes/bJD4UJln0D8AAAA/+QAAAAAAAAABmAMAAKAAAACGblM9xubrPzyQv973ldA/AAAAP/kAAAAAAAAAAZkDAACgAAAAYnH3E3z+6z8MkIZsVsTQPwAAAD8JAQAAAAAAAAGaAwAAoAAAAMTi7if4HOw/9I88peLW0D8AAAA/CQEAAAAAAAABmwMAAKAAAACGeJGswjnsP/CPl8Eo4NA/AAAAPygBAAAAAAAAAZwDAACgAAAA5umIwD5Y7D/EjwMzQQXRPwAAAD8oAQAAAAAAAAGdAwAAoAAAAEhbgNS6duw/lI/KwJ8z0T8AAAA/KAEAAAAAAAABngMAAKAAAABmFc7J05HsP1yP7GpEa9E/AAAAP0cBAAAAAAAAAZ8DAACgAAAAyIbF3U+w7D8gjw4V6aLRPwAAAD9HAQAAAAAAAAGgAwAAoAAAAMzTEYF90Ow/zI5BFGD20T8AAAA/RwEAAAAAAAABoQMAAKAAAACMabQFSO3sP5iOCKK+JNI/AAAAP2YBAAAAAAAAAaIDAACgAAAAqiMC+2AI7T90jnQT10nSPwAAAD9mAQAAAAAAAAGjAwAAoAAAAMbdT/B5I+0/SI7ghO9u0j8AAAA/ZgEAAAAAAAABpAMAAKAAAAAoT0cE9kHtPziOlr17gdI/AAAAP3YBAAAAAAAAAaUDAACgAAAApC1Aal1b7T8Ijl1L2q/SPwAAAD92AQAAAAAAAAGmAwAAoAAAAI4Ni7ufgO0/zI1/9X7n0j8AAAA/lQEAAAAAAAABpwMAAKAAAADwfoLPG5/tP5SNoZ8jH9M/AAAAP5UBAAAAAAAAAagDAACgAAAADDnQxDS67T9YjcNJyFbTPwAAAD+VAQAAAAAAAAGpAwAAoAAAAKSEynyHzu0/KI2K1yaF0z8AAAA/tQEAAAAAAAABqgMAAKAAAACY9G+lKOHtPxyN5fNsjtM/AAAAP7UBAAAAAAAAAasDAACgAAAAptEWILXu7T/4jFFlhbPTPwAAAD+1AQAAAAAAAAGsAwAAoAAAABTTaAuQ+u0/EI1AELOX0z8AAAA/1AEAAAAAAAABrQMAAKAAAAD6ZWe5pP/tPyiNitcmhdM/AAAAP9QBAAAAAAAAAa4DAACgAAAA+mVnuaT/7T8ojYrXJoXTPwAAAD/UAQAAAAAAAAGvAwAAoAAAAPplZ7mk/+0/KI2K1yaF0z8AAAA/1AEAAAAAAAABsAMAAKAAAAD6ZWe5pP/tPyiNitcmhdM/AAAAP9QBAAAAAAAAAbEDAACgAAAASv9WihIK7T/AIWn5n/DPPwAAAD8AAAAAAAAAAAGyAwAAoAAAAEr/VooSCu0/wCFp+Z/wzz8AAAA/EAAAAAAAAAABswMAAKAAAAA036HbVC/tP8CQIG5oHdA/AAAAPxAAAAAAAAAAAbQDAACgAAAA2AdDDjRR7T+EkEIYDVXQPwAAAD8vAAAAAAAAAAG1AwAAoAAAAH4w5EATc+0/VJAJpmuD0D8AAAA/LwAAAAAAAAABtgMAAKAAAADGNNoCpJbtPwyQhmxWxNA/AAAAPy8AAAAAAAAAAbcDAACgAAAAyIEmptG27T/Qj6gW+/vQPwAAAD8zAAAAAAAAAAG4AwAAoAAAAMzOckn/1u0/eI/bFXJP0T8AAAA/MwAAAAAAAAABuQMAAKAAAACOZBXOyfPtPxCPxE11tdE/AAAAP1MAAAAAAAAAAboDAACgAAAAJLAPhhwI7j+0jvdM7AjSPwAAAD9TAAAAAAAAAAG7AwAAoAAAAEz6t1KUEO4/LI7x2cGK0j8AAAA/YgAAAAAAAAABvAMAAKAAAADu1QziRRLuP5SNoZ8jH9M/AAAAP2IAAAAAAAAAAb0DAACgAAAAaGe5pH8L7j/gjAeeEcbTPwAAAD9yAAAAAAAAAAG+AwAAoAAAAFiKEirz/e0/HIwj1Yt/1D8AAAA/cgAAAAAAAAABvwMAAKAAAAD2GBsWd9/tPziLq30eXtU/AAAAP5EAAAAAAAAAAcADAACgAAAAyIEmptG27T8MilXQVXTWPwAAAD+RAAAAAAAAAAHBAwAAoAAAAC7p30pRgu0/GIk4lS5c1z8AAAA/kQAAAAAAAAABwgMAAKAAAAA4LO5+gk/tP2SI+a9iDNg/AAAAP6EAAAAAAAAAAcMDAACgAAAAOCzufoJP7T9kiPmvYgzYPwAAAD+hAAAAAAAAAAHEAwAAoAAAADgs7n6CT+0/ZIj5r2IM2D8AAAA/oQAAAAAAAAABxQMAAKAAAAA4LO5+gk/tP2SI+a9iDNg/AAAAP8AAAAAAAAAACw=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55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7213</TotalTime>
  <Words>676</Words>
  <Application>Microsoft Macintosh PowerPoint</Application>
  <PresentationFormat>Custom</PresentationFormat>
  <Paragraphs>72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Euphemia</vt:lpstr>
      <vt:lpstr>Times New Roman</vt:lpstr>
      <vt:lpstr>Math 16x9</vt:lpstr>
      <vt:lpstr>Single-Source Shortest Paths</vt:lpstr>
      <vt:lpstr>Single-Source Shortest Paths</vt:lpstr>
      <vt:lpstr>SSSP Properties</vt:lpstr>
      <vt:lpstr>More SSSP Properties</vt:lpstr>
      <vt:lpstr>Shortest Paths Tree</vt:lpstr>
      <vt:lpstr>Representing Shortest Paths Trees</vt:lpstr>
      <vt:lpstr>SSSP in Directed Acyclic Graphs</vt:lpstr>
      <vt:lpstr>SSSP in Directed Acyclic Graphs</vt:lpstr>
      <vt:lpstr>Path Relaxation Property (p. 673)</vt:lpstr>
      <vt:lpstr>SSSP on a DAG, example</vt:lpstr>
      <vt:lpstr>Why This Algorithm Works, Running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Ergun, Funda</dc:creator>
  <cp:lastModifiedBy>Microsoft Office User</cp:lastModifiedBy>
  <cp:revision>187</cp:revision>
  <dcterms:created xsi:type="dcterms:W3CDTF">2017-10-30T18:09:14Z</dcterms:created>
  <dcterms:modified xsi:type="dcterms:W3CDTF">2019-07-28T03:54:12Z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